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62" r:id="rId5"/>
    <p:sldId id="259" r:id="rId6"/>
    <p:sldId id="260" r:id="rId7"/>
    <p:sldId id="261" r:id="rId8"/>
    <p:sldId id="263" r:id="rId9"/>
    <p:sldId id="264" r:id="rId10"/>
    <p:sldId id="265" r:id="rId11"/>
    <p:sldId id="266" r:id="rId12"/>
    <p:sldId id="271" r:id="rId13"/>
    <p:sldId id="267" r:id="rId14"/>
    <p:sldId id="268" r:id="rId15"/>
    <p:sldId id="269" r:id="rId16"/>
    <p:sldId id="270"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Наталия Приходько" userId="560c722b9a929187" providerId="LiveId" clId="{7A329F11-3A86-447C-94E3-A56A0E5A7E19}"/>
    <pc:docChg chg="undo redo custSel addSld delSld modSld sldOrd">
      <pc:chgData name="Наталия Приходько" userId="560c722b9a929187" providerId="LiveId" clId="{7A329F11-3A86-447C-94E3-A56A0E5A7E19}" dt="2025-11-19T18:28:51.426" v="1930" actId="14100"/>
      <pc:docMkLst>
        <pc:docMk/>
      </pc:docMkLst>
      <pc:sldChg chg="modSp new mod">
        <pc:chgData name="Наталия Приходько" userId="560c722b9a929187" providerId="LiveId" clId="{7A329F11-3A86-447C-94E3-A56A0E5A7E19}" dt="2025-11-19T15:47:51.089" v="87" actId="27636"/>
        <pc:sldMkLst>
          <pc:docMk/>
          <pc:sldMk cId="2057167680" sldId="261"/>
        </pc:sldMkLst>
        <pc:spChg chg="mod">
          <ac:chgData name="Наталия Приходько" userId="560c722b9a929187" providerId="LiveId" clId="{7A329F11-3A86-447C-94E3-A56A0E5A7E19}" dt="2025-11-19T15:45:36.583" v="76" actId="6549"/>
          <ac:spMkLst>
            <pc:docMk/>
            <pc:sldMk cId="2057167680" sldId="261"/>
            <ac:spMk id="2" creationId="{ADD51DD6-0D9C-4CDE-B50A-37FCE1818C6B}"/>
          </ac:spMkLst>
        </pc:spChg>
        <pc:spChg chg="mod">
          <ac:chgData name="Наталия Приходько" userId="560c722b9a929187" providerId="LiveId" clId="{7A329F11-3A86-447C-94E3-A56A0E5A7E19}" dt="2025-11-19T15:47:51.089" v="87" actId="27636"/>
          <ac:spMkLst>
            <pc:docMk/>
            <pc:sldMk cId="2057167680" sldId="261"/>
            <ac:spMk id="3" creationId="{5F7669F6-91FF-4FBC-91BF-DA2B19805532}"/>
          </ac:spMkLst>
        </pc:spChg>
      </pc:sldChg>
      <pc:sldChg chg="addSp delSp modSp new mod">
        <pc:chgData name="Наталия Приходько" userId="560c722b9a929187" providerId="LiveId" clId="{7A329F11-3A86-447C-94E3-A56A0E5A7E19}" dt="2025-11-19T15:42:15.680" v="59" actId="14100"/>
        <pc:sldMkLst>
          <pc:docMk/>
          <pc:sldMk cId="3080352083" sldId="262"/>
        </pc:sldMkLst>
        <pc:spChg chg="mod">
          <ac:chgData name="Наталия Приходько" userId="560c722b9a929187" providerId="LiveId" clId="{7A329F11-3A86-447C-94E3-A56A0E5A7E19}" dt="2025-11-19T15:42:15.680" v="59" actId="14100"/>
          <ac:spMkLst>
            <pc:docMk/>
            <pc:sldMk cId="3080352083" sldId="262"/>
            <ac:spMk id="2" creationId="{981DD67B-6868-4A1E-A935-B65DBE3906B2}"/>
          </ac:spMkLst>
        </pc:spChg>
        <pc:spChg chg="del mod">
          <ac:chgData name="Наталия Приходько" userId="560c722b9a929187" providerId="LiveId" clId="{7A329F11-3A86-447C-94E3-A56A0E5A7E19}" dt="2025-11-19T15:41:25.198" v="44" actId="22"/>
          <ac:spMkLst>
            <pc:docMk/>
            <pc:sldMk cId="3080352083" sldId="262"/>
            <ac:spMk id="3" creationId="{FACCF015-37A2-4019-BE06-17BD42C190CE}"/>
          </ac:spMkLst>
        </pc:spChg>
        <pc:picChg chg="add mod ord">
          <ac:chgData name="Наталия Приходько" userId="560c722b9a929187" providerId="LiveId" clId="{7A329F11-3A86-447C-94E3-A56A0E5A7E19}" dt="2025-11-19T15:41:56.736" v="55" actId="14100"/>
          <ac:picMkLst>
            <pc:docMk/>
            <pc:sldMk cId="3080352083" sldId="262"/>
            <ac:picMk id="5" creationId="{F06FD33D-7092-4151-BE9D-1BEEE4ED94CF}"/>
          </ac:picMkLst>
        </pc:picChg>
      </pc:sldChg>
      <pc:sldChg chg="addSp delSp modSp new del mod">
        <pc:chgData name="Наталия Приходько" userId="560c722b9a929187" providerId="LiveId" clId="{7A329F11-3A86-447C-94E3-A56A0E5A7E19}" dt="2025-11-19T15:39:28.375" v="28" actId="2696"/>
        <pc:sldMkLst>
          <pc:docMk/>
          <pc:sldMk cId="3400540191" sldId="262"/>
        </pc:sldMkLst>
        <pc:spChg chg="add del mod">
          <ac:chgData name="Наталия Приходько" userId="560c722b9a929187" providerId="LiveId" clId="{7A329F11-3A86-447C-94E3-A56A0E5A7E19}" dt="2025-11-19T15:38:45.352" v="23"/>
          <ac:spMkLst>
            <pc:docMk/>
            <pc:sldMk cId="3400540191" sldId="262"/>
            <ac:spMk id="4" creationId="{1D67083F-AF71-4852-BAB7-087D2534AF29}"/>
          </ac:spMkLst>
        </pc:spChg>
        <pc:spChg chg="add del mod">
          <ac:chgData name="Наталия Приходько" userId="560c722b9a929187" providerId="LiveId" clId="{7A329F11-3A86-447C-94E3-A56A0E5A7E19}" dt="2025-11-19T15:39:23.890" v="27" actId="21"/>
          <ac:spMkLst>
            <pc:docMk/>
            <pc:sldMk cId="3400540191" sldId="262"/>
            <ac:spMk id="5" creationId="{69039545-7CC3-47A2-9C3F-BCD0BEE60DF0}"/>
          </ac:spMkLst>
        </pc:spChg>
        <pc:picChg chg="add mod">
          <ac:chgData name="Наталия Приходько" userId="560c722b9a929187" providerId="LiveId" clId="{7A329F11-3A86-447C-94E3-A56A0E5A7E19}" dt="2025-11-19T15:38:44.721" v="21" actId="1076"/>
          <ac:picMkLst>
            <pc:docMk/>
            <pc:sldMk cId="3400540191" sldId="262"/>
            <ac:picMk id="3" creationId="{54D0998B-DB8E-4144-B981-7847F23BAC53}"/>
          </ac:picMkLst>
        </pc:picChg>
      </pc:sldChg>
      <pc:sldChg chg="modSp new mod">
        <pc:chgData name="Наталия Приходько" userId="560c722b9a929187" providerId="LiveId" clId="{7A329F11-3A86-447C-94E3-A56A0E5A7E19}" dt="2025-11-19T16:06:04.355" v="174" actId="20577"/>
        <pc:sldMkLst>
          <pc:docMk/>
          <pc:sldMk cId="1231591713" sldId="263"/>
        </pc:sldMkLst>
        <pc:spChg chg="mod">
          <ac:chgData name="Наталия Приходько" userId="560c722b9a929187" providerId="LiveId" clId="{7A329F11-3A86-447C-94E3-A56A0E5A7E19}" dt="2025-11-19T15:48:11.669" v="91" actId="14100"/>
          <ac:spMkLst>
            <pc:docMk/>
            <pc:sldMk cId="1231591713" sldId="263"/>
            <ac:spMk id="2" creationId="{011AA807-BE7A-4B50-8851-48E91A63A8B8}"/>
          </ac:spMkLst>
        </pc:spChg>
        <pc:spChg chg="mod">
          <ac:chgData name="Наталия Приходько" userId="560c722b9a929187" providerId="LiveId" clId="{7A329F11-3A86-447C-94E3-A56A0E5A7E19}" dt="2025-11-19T16:06:04.355" v="174" actId="20577"/>
          <ac:spMkLst>
            <pc:docMk/>
            <pc:sldMk cId="1231591713" sldId="263"/>
            <ac:spMk id="3" creationId="{7E5D3BA6-5912-47CD-A8E1-7B92598F2917}"/>
          </ac:spMkLst>
        </pc:spChg>
      </pc:sldChg>
      <pc:sldChg chg="addSp delSp modSp new mod">
        <pc:chgData name="Наталия Приходько" userId="560c722b9a929187" providerId="LiveId" clId="{7A329F11-3A86-447C-94E3-A56A0E5A7E19}" dt="2025-11-19T16:05:18.105" v="173"/>
        <pc:sldMkLst>
          <pc:docMk/>
          <pc:sldMk cId="494235747" sldId="264"/>
        </pc:sldMkLst>
        <pc:spChg chg="add del mod">
          <ac:chgData name="Наталия Приходько" userId="560c722b9a929187" providerId="LiveId" clId="{7A329F11-3A86-447C-94E3-A56A0E5A7E19}" dt="2025-11-19T15:59:13.884" v="148"/>
          <ac:spMkLst>
            <pc:docMk/>
            <pc:sldMk cId="494235747" sldId="264"/>
            <ac:spMk id="3" creationId="{6731F5D8-B3E8-4CDF-B8E7-5FF001EBCCE0}"/>
          </ac:spMkLst>
        </pc:spChg>
        <pc:spChg chg="add del mod">
          <ac:chgData name="Наталия Приходько" userId="560c722b9a929187" providerId="LiveId" clId="{7A329F11-3A86-447C-94E3-A56A0E5A7E19}" dt="2025-11-19T16:00:20.190" v="156" actId="21"/>
          <ac:spMkLst>
            <pc:docMk/>
            <pc:sldMk cId="494235747" sldId="264"/>
            <ac:spMk id="4" creationId="{09336108-30C4-44DA-81DB-A0C4BCE81451}"/>
          </ac:spMkLst>
        </pc:spChg>
        <pc:spChg chg="add del mod">
          <ac:chgData name="Наталия Приходько" userId="560c722b9a929187" providerId="LiveId" clId="{7A329F11-3A86-447C-94E3-A56A0E5A7E19}" dt="2025-11-19T16:05:18.105" v="173"/>
          <ac:spMkLst>
            <pc:docMk/>
            <pc:sldMk cId="494235747" sldId="264"/>
            <ac:spMk id="5" creationId="{D8793440-CA26-4B7C-A998-F30513C4AFC5}"/>
          </ac:spMkLst>
        </pc:spChg>
        <pc:spChg chg="add mod">
          <ac:chgData name="Наталия Приходько" userId="560c722b9a929187" providerId="LiveId" clId="{7A329F11-3A86-447C-94E3-A56A0E5A7E19}" dt="2025-11-19T16:01:40.372" v="171" actId="20577"/>
          <ac:spMkLst>
            <pc:docMk/>
            <pc:sldMk cId="494235747" sldId="264"/>
            <ac:spMk id="6" creationId="{3268D523-E5A1-4CFE-93F2-08625A2E0628}"/>
          </ac:spMkLst>
        </pc:spChg>
        <pc:picChg chg="add mod">
          <ac:chgData name="Наталия Приходько" userId="560c722b9a929187" providerId="LiveId" clId="{7A329F11-3A86-447C-94E3-A56A0E5A7E19}" dt="2025-11-19T16:00:09.647" v="155" actId="14100"/>
          <ac:picMkLst>
            <pc:docMk/>
            <pc:sldMk cId="494235747" sldId="264"/>
            <ac:picMk id="2" creationId="{FA43257A-E652-4F68-A61D-86B0012F1518}"/>
          </ac:picMkLst>
        </pc:picChg>
      </pc:sldChg>
      <pc:sldChg chg="modSp new mod">
        <pc:chgData name="Наталия Приходько" userId="560c722b9a929187" providerId="LiveId" clId="{7A329F11-3A86-447C-94E3-A56A0E5A7E19}" dt="2025-11-19T17:18:46.785" v="732" actId="120"/>
        <pc:sldMkLst>
          <pc:docMk/>
          <pc:sldMk cId="1869706402" sldId="265"/>
        </pc:sldMkLst>
        <pc:spChg chg="mod">
          <ac:chgData name="Наталия Приходько" userId="560c722b9a929187" providerId="LiveId" clId="{7A329F11-3A86-447C-94E3-A56A0E5A7E19}" dt="2025-11-19T17:18:46.785" v="732" actId="120"/>
          <ac:spMkLst>
            <pc:docMk/>
            <pc:sldMk cId="1869706402" sldId="265"/>
            <ac:spMk id="2" creationId="{D9B506C8-6C25-40AA-BCCC-FB4648CB56BE}"/>
          </ac:spMkLst>
        </pc:spChg>
        <pc:spChg chg="mod">
          <ac:chgData name="Наталия Приходько" userId="560c722b9a929187" providerId="LiveId" clId="{7A329F11-3A86-447C-94E3-A56A0E5A7E19}" dt="2025-11-19T16:32:00.802" v="346" actId="113"/>
          <ac:spMkLst>
            <pc:docMk/>
            <pc:sldMk cId="1869706402" sldId="265"/>
            <ac:spMk id="3" creationId="{391247CA-4A9F-4318-9090-8017EAA03D66}"/>
          </ac:spMkLst>
        </pc:spChg>
      </pc:sldChg>
      <pc:sldChg chg="new del">
        <pc:chgData name="Наталия Приходько" userId="560c722b9a929187" providerId="LiveId" clId="{7A329F11-3A86-447C-94E3-A56A0E5A7E19}" dt="2025-11-19T16:07:11.516" v="176" actId="680"/>
        <pc:sldMkLst>
          <pc:docMk/>
          <pc:sldMk cId="4261321712" sldId="265"/>
        </pc:sldMkLst>
      </pc:sldChg>
      <pc:sldChg chg="modSp new del mod">
        <pc:chgData name="Наталия Приходько" userId="560c722b9a929187" providerId="LiveId" clId="{7A329F11-3A86-447C-94E3-A56A0E5A7E19}" dt="2025-11-19T16:32:57.485" v="352" actId="2696"/>
        <pc:sldMkLst>
          <pc:docMk/>
          <pc:sldMk cId="689866979" sldId="266"/>
        </pc:sldMkLst>
        <pc:spChg chg="mod">
          <ac:chgData name="Наталия Приходько" userId="560c722b9a929187" providerId="LiveId" clId="{7A329F11-3A86-447C-94E3-A56A0E5A7E19}" dt="2025-11-19T16:28:39.731" v="313" actId="120"/>
          <ac:spMkLst>
            <pc:docMk/>
            <pc:sldMk cId="689866979" sldId="266"/>
            <ac:spMk id="2" creationId="{FC3BD98E-AD7C-414A-9EA2-BA9F30A174BC}"/>
          </ac:spMkLst>
        </pc:spChg>
        <pc:spChg chg="mod">
          <ac:chgData name="Наталия Приходько" userId="560c722b9a929187" providerId="LiveId" clId="{7A329F11-3A86-447C-94E3-A56A0E5A7E19}" dt="2025-11-19T16:32:37.573" v="351" actId="313"/>
          <ac:spMkLst>
            <pc:docMk/>
            <pc:sldMk cId="689866979" sldId="266"/>
            <ac:spMk id="3" creationId="{CE9B0B6B-A2D0-48FA-9C45-882DE53EF473}"/>
          </ac:spMkLst>
        </pc:spChg>
      </pc:sldChg>
      <pc:sldChg chg="addSp delSp modSp new mod modAnim">
        <pc:chgData name="Наталия Приходько" userId="560c722b9a929187" providerId="LiveId" clId="{7A329F11-3A86-447C-94E3-A56A0E5A7E19}" dt="2025-11-19T16:37:40.509" v="400" actId="6549"/>
        <pc:sldMkLst>
          <pc:docMk/>
          <pc:sldMk cId="2791548105" sldId="266"/>
        </pc:sldMkLst>
        <pc:spChg chg="add del mod">
          <ac:chgData name="Наталия Приходько" userId="560c722b9a929187" providerId="LiveId" clId="{7A329F11-3A86-447C-94E3-A56A0E5A7E19}" dt="2025-11-19T16:37:40.509" v="400" actId="6549"/>
          <ac:spMkLst>
            <pc:docMk/>
            <pc:sldMk cId="2791548105" sldId="266"/>
            <ac:spMk id="2" creationId="{CED2A2CE-25AB-4FC6-8852-D5CDCC6B314C}"/>
          </ac:spMkLst>
        </pc:spChg>
        <pc:spChg chg="del mod">
          <ac:chgData name="Наталия Приходько" userId="560c722b9a929187" providerId="LiveId" clId="{7A329F11-3A86-447C-94E3-A56A0E5A7E19}" dt="2025-11-19T16:35:08.280" v="368"/>
          <ac:spMkLst>
            <pc:docMk/>
            <pc:sldMk cId="2791548105" sldId="266"/>
            <ac:spMk id="3" creationId="{0CB5564A-94D6-4000-A4F7-F36FA410B8B1}"/>
          </ac:spMkLst>
        </pc:spChg>
        <pc:spChg chg="add del mod">
          <ac:chgData name="Наталия Приходько" userId="560c722b9a929187" providerId="LiveId" clId="{7A329F11-3A86-447C-94E3-A56A0E5A7E19}" dt="2025-11-19T16:37:36.272" v="398" actId="478"/>
          <ac:spMkLst>
            <pc:docMk/>
            <pc:sldMk cId="2791548105" sldId="266"/>
            <ac:spMk id="6" creationId="{4C4315DB-C109-4A18-891E-70DEA10779E7}"/>
          </ac:spMkLst>
        </pc:spChg>
        <pc:picChg chg="add mod">
          <ac:chgData name="Наталия Приходько" userId="560c722b9a929187" providerId="LiveId" clId="{7A329F11-3A86-447C-94E3-A56A0E5A7E19}" dt="2025-11-19T16:37:03.771" v="392" actId="1076"/>
          <ac:picMkLst>
            <pc:docMk/>
            <pc:sldMk cId="2791548105" sldId="266"/>
            <ac:picMk id="4" creationId="{912B9C82-4F12-4953-AE5D-C447CD9C0D35}"/>
          </ac:picMkLst>
        </pc:picChg>
      </pc:sldChg>
      <pc:sldChg chg="modSp new mod">
        <pc:chgData name="Наталия Приходько" userId="560c722b9a929187" providerId="LiveId" clId="{7A329F11-3A86-447C-94E3-A56A0E5A7E19}" dt="2025-11-19T17:01:07.606" v="684" actId="20577"/>
        <pc:sldMkLst>
          <pc:docMk/>
          <pc:sldMk cId="4147614863" sldId="267"/>
        </pc:sldMkLst>
        <pc:spChg chg="mod">
          <ac:chgData name="Наталия Приходько" userId="560c722b9a929187" providerId="LiveId" clId="{7A329F11-3A86-447C-94E3-A56A0E5A7E19}" dt="2025-11-19T16:43:00.927" v="440" actId="20577"/>
          <ac:spMkLst>
            <pc:docMk/>
            <pc:sldMk cId="4147614863" sldId="267"/>
            <ac:spMk id="2" creationId="{F1017B88-A893-4FAA-80A8-F684BBEFCC92}"/>
          </ac:spMkLst>
        </pc:spChg>
        <pc:spChg chg="mod">
          <ac:chgData name="Наталия Приходько" userId="560c722b9a929187" providerId="LiveId" clId="{7A329F11-3A86-447C-94E3-A56A0E5A7E19}" dt="2025-11-19T17:01:07.606" v="684" actId="20577"/>
          <ac:spMkLst>
            <pc:docMk/>
            <pc:sldMk cId="4147614863" sldId="267"/>
            <ac:spMk id="3" creationId="{A87FB9F3-64B6-46F8-B10E-F7BE0BC75F0A}"/>
          </ac:spMkLst>
        </pc:spChg>
      </pc:sldChg>
      <pc:sldChg chg="addSp modSp new mod">
        <pc:chgData name="Наталия Приходько" userId="560c722b9a929187" providerId="LiveId" clId="{7A329F11-3A86-447C-94E3-A56A0E5A7E19}" dt="2025-11-19T16:47:13.455" v="602" actId="1076"/>
        <pc:sldMkLst>
          <pc:docMk/>
          <pc:sldMk cId="1452669913" sldId="268"/>
        </pc:sldMkLst>
        <pc:picChg chg="add mod">
          <ac:chgData name="Наталия Приходько" userId="560c722b9a929187" providerId="LiveId" clId="{7A329F11-3A86-447C-94E3-A56A0E5A7E19}" dt="2025-11-19T16:46:53.151" v="597" actId="14100"/>
          <ac:picMkLst>
            <pc:docMk/>
            <pc:sldMk cId="1452669913" sldId="268"/>
            <ac:picMk id="2" creationId="{B8B44C1B-2D73-4E18-8471-A3CF984C989E}"/>
          </ac:picMkLst>
        </pc:picChg>
        <pc:picChg chg="add mod">
          <ac:chgData name="Наталия Приходько" userId="560c722b9a929187" providerId="LiveId" clId="{7A329F11-3A86-447C-94E3-A56A0E5A7E19}" dt="2025-11-19T16:47:13.455" v="602" actId="1076"/>
          <ac:picMkLst>
            <pc:docMk/>
            <pc:sldMk cId="1452669913" sldId="268"/>
            <ac:picMk id="3" creationId="{D30C194D-30B5-41CC-ADD0-4348B469CE41}"/>
          </ac:picMkLst>
        </pc:picChg>
      </pc:sldChg>
      <pc:sldChg chg="modSp new mod ord">
        <pc:chgData name="Наталия Приходько" userId="560c722b9a929187" providerId="LiveId" clId="{7A329F11-3A86-447C-94E3-A56A0E5A7E19}" dt="2025-11-19T17:08:08.384" v="720" actId="113"/>
        <pc:sldMkLst>
          <pc:docMk/>
          <pc:sldMk cId="372165310" sldId="269"/>
        </pc:sldMkLst>
        <pc:spChg chg="mod">
          <ac:chgData name="Наталия Приходько" userId="560c722b9a929187" providerId="LiveId" clId="{7A329F11-3A86-447C-94E3-A56A0E5A7E19}" dt="2025-11-19T17:06:22.596" v="708" actId="6549"/>
          <ac:spMkLst>
            <pc:docMk/>
            <pc:sldMk cId="372165310" sldId="269"/>
            <ac:spMk id="2" creationId="{719CDB4E-FDDA-447E-B183-BEE3416D4C47}"/>
          </ac:spMkLst>
        </pc:spChg>
        <pc:spChg chg="mod">
          <ac:chgData name="Наталия Приходько" userId="560c722b9a929187" providerId="LiveId" clId="{7A329F11-3A86-447C-94E3-A56A0E5A7E19}" dt="2025-11-19T17:08:08.384" v="720" actId="113"/>
          <ac:spMkLst>
            <pc:docMk/>
            <pc:sldMk cId="372165310" sldId="269"/>
            <ac:spMk id="3" creationId="{B38BB958-160B-47FE-910B-E3683EC21F33}"/>
          </ac:spMkLst>
        </pc:spChg>
      </pc:sldChg>
      <pc:sldChg chg="modSp new mod">
        <pc:chgData name="Наталия Приходько" userId="560c722b9a929187" providerId="LiveId" clId="{7A329F11-3A86-447C-94E3-A56A0E5A7E19}" dt="2025-11-19T17:09:49.814" v="726" actId="113"/>
        <pc:sldMkLst>
          <pc:docMk/>
          <pc:sldMk cId="1092213237" sldId="270"/>
        </pc:sldMkLst>
        <pc:spChg chg="mod">
          <ac:chgData name="Наталия Приходько" userId="560c722b9a929187" providerId="LiveId" clId="{7A329F11-3A86-447C-94E3-A56A0E5A7E19}" dt="2025-11-19T17:06:14.635" v="707" actId="6549"/>
          <ac:spMkLst>
            <pc:docMk/>
            <pc:sldMk cId="1092213237" sldId="270"/>
            <ac:spMk id="2" creationId="{A5D73EF4-289A-4D47-B48A-49E021F0D5E5}"/>
          </ac:spMkLst>
        </pc:spChg>
        <pc:spChg chg="mod">
          <ac:chgData name="Наталия Приходько" userId="560c722b9a929187" providerId="LiveId" clId="{7A329F11-3A86-447C-94E3-A56A0E5A7E19}" dt="2025-11-19T17:09:49.814" v="726" actId="113"/>
          <ac:spMkLst>
            <pc:docMk/>
            <pc:sldMk cId="1092213237" sldId="270"/>
            <ac:spMk id="3" creationId="{3F97F2BD-5841-4584-A4C2-D82C78332CB4}"/>
          </ac:spMkLst>
        </pc:spChg>
      </pc:sldChg>
      <pc:sldChg chg="addSp modSp new mod">
        <pc:chgData name="Наталия Приходько" userId="560c722b9a929187" providerId="LiveId" clId="{7A329F11-3A86-447C-94E3-A56A0E5A7E19}" dt="2025-11-19T17:28:30.516" v="1346" actId="113"/>
        <pc:sldMkLst>
          <pc:docMk/>
          <pc:sldMk cId="2393588531" sldId="271"/>
        </pc:sldMkLst>
        <pc:spChg chg="mod">
          <ac:chgData name="Наталия Приходько" userId="560c722b9a929187" providerId="LiveId" clId="{7A329F11-3A86-447C-94E3-A56A0E5A7E19}" dt="2025-11-19T17:18:54.273" v="734" actId="27636"/>
          <ac:spMkLst>
            <pc:docMk/>
            <pc:sldMk cId="2393588531" sldId="271"/>
            <ac:spMk id="2" creationId="{38C81391-5042-4AE8-8D51-BD5ACA4740A1}"/>
          </ac:spMkLst>
        </pc:spChg>
        <pc:spChg chg="mod">
          <ac:chgData name="Наталия Приходько" userId="560c722b9a929187" providerId="LiveId" clId="{7A329F11-3A86-447C-94E3-A56A0E5A7E19}" dt="2025-11-19T17:28:30.516" v="1346" actId="113"/>
          <ac:spMkLst>
            <pc:docMk/>
            <pc:sldMk cId="2393588531" sldId="271"/>
            <ac:spMk id="3" creationId="{6FAF797F-520F-485A-ADBB-77DEC39B4443}"/>
          </ac:spMkLst>
        </pc:spChg>
        <pc:picChg chg="add mod">
          <ac:chgData name="Наталия Приходько" userId="560c722b9a929187" providerId="LiveId" clId="{7A329F11-3A86-447C-94E3-A56A0E5A7E19}" dt="2025-11-19T17:28:01.329" v="1344" actId="14100"/>
          <ac:picMkLst>
            <pc:docMk/>
            <pc:sldMk cId="2393588531" sldId="271"/>
            <ac:picMk id="4" creationId="{BF4A9A5C-F973-4754-8683-7F7214294139}"/>
          </ac:picMkLst>
        </pc:picChg>
      </pc:sldChg>
      <pc:sldChg chg="modSp new mod">
        <pc:chgData name="Наталия Приходько" userId="560c722b9a929187" providerId="LiveId" clId="{7A329F11-3A86-447C-94E3-A56A0E5A7E19}" dt="2025-11-19T17:35:07.452" v="1382" actId="255"/>
        <pc:sldMkLst>
          <pc:docMk/>
          <pc:sldMk cId="3728677989" sldId="272"/>
        </pc:sldMkLst>
        <pc:spChg chg="mod">
          <ac:chgData name="Наталия Приходько" userId="560c722b9a929187" providerId="LiveId" clId="{7A329F11-3A86-447C-94E3-A56A0E5A7E19}" dt="2025-11-19T17:33:45.302" v="1362" actId="6549"/>
          <ac:spMkLst>
            <pc:docMk/>
            <pc:sldMk cId="3728677989" sldId="272"/>
            <ac:spMk id="2" creationId="{BCD24847-6760-4157-8700-D7F4D62488EA}"/>
          </ac:spMkLst>
        </pc:spChg>
        <pc:spChg chg="mod">
          <ac:chgData name="Наталия Приходько" userId="560c722b9a929187" providerId="LiveId" clId="{7A329F11-3A86-447C-94E3-A56A0E5A7E19}" dt="2025-11-19T17:35:07.452" v="1382" actId="255"/>
          <ac:spMkLst>
            <pc:docMk/>
            <pc:sldMk cId="3728677989" sldId="272"/>
            <ac:spMk id="3" creationId="{13C0B570-0311-4386-9B1B-E2A24282AAE8}"/>
          </ac:spMkLst>
        </pc:spChg>
      </pc:sldChg>
      <pc:sldChg chg="modSp new mod">
        <pc:chgData name="Наталия Приходько" userId="560c722b9a929187" providerId="LiveId" clId="{7A329F11-3A86-447C-94E3-A56A0E5A7E19}" dt="2025-11-19T17:39:20.904" v="1425" actId="113"/>
        <pc:sldMkLst>
          <pc:docMk/>
          <pc:sldMk cId="1743696300" sldId="273"/>
        </pc:sldMkLst>
        <pc:spChg chg="mod">
          <ac:chgData name="Наталия Приходько" userId="560c722b9a929187" providerId="LiveId" clId="{7A329F11-3A86-447C-94E3-A56A0E5A7E19}" dt="2025-11-19T17:38:19.346" v="1416" actId="20577"/>
          <ac:spMkLst>
            <pc:docMk/>
            <pc:sldMk cId="1743696300" sldId="273"/>
            <ac:spMk id="2" creationId="{F5D413FE-461F-4134-A13A-18C1049E7884}"/>
          </ac:spMkLst>
        </pc:spChg>
        <pc:spChg chg="mod">
          <ac:chgData name="Наталия Приходько" userId="560c722b9a929187" providerId="LiveId" clId="{7A329F11-3A86-447C-94E3-A56A0E5A7E19}" dt="2025-11-19T17:39:20.904" v="1425" actId="113"/>
          <ac:spMkLst>
            <pc:docMk/>
            <pc:sldMk cId="1743696300" sldId="273"/>
            <ac:spMk id="3" creationId="{EDE24171-E1D0-402F-86CC-3E2134C7A3A6}"/>
          </ac:spMkLst>
        </pc:spChg>
      </pc:sldChg>
      <pc:sldChg chg="addSp delSp modSp new mod">
        <pc:chgData name="Наталия Приходько" userId="560c722b9a929187" providerId="LiveId" clId="{7A329F11-3A86-447C-94E3-A56A0E5A7E19}" dt="2025-11-19T17:40:57.004" v="1441" actId="1076"/>
        <pc:sldMkLst>
          <pc:docMk/>
          <pc:sldMk cId="2312770769" sldId="274"/>
        </pc:sldMkLst>
        <pc:spChg chg="mod">
          <ac:chgData name="Наталия Приходько" userId="560c722b9a929187" providerId="LiveId" clId="{7A329F11-3A86-447C-94E3-A56A0E5A7E19}" dt="2025-11-19T17:40:41.020" v="1438" actId="14100"/>
          <ac:spMkLst>
            <pc:docMk/>
            <pc:sldMk cId="2312770769" sldId="274"/>
            <ac:spMk id="2" creationId="{D5B30102-553E-44AF-AD35-F7743C2D44DD}"/>
          </ac:spMkLst>
        </pc:spChg>
        <pc:spChg chg="del mod">
          <ac:chgData name="Наталия Приходько" userId="560c722b9a929187" providerId="LiveId" clId="{7A329F11-3A86-447C-94E3-A56A0E5A7E19}" dt="2025-11-19T17:40:55.622" v="1440"/>
          <ac:spMkLst>
            <pc:docMk/>
            <pc:sldMk cId="2312770769" sldId="274"/>
            <ac:spMk id="3" creationId="{214F5EF9-0860-487F-8911-80D29F1D75CC}"/>
          </ac:spMkLst>
        </pc:spChg>
        <pc:picChg chg="add mod">
          <ac:chgData name="Наталия Приходько" userId="560c722b9a929187" providerId="LiveId" clId="{7A329F11-3A86-447C-94E3-A56A0E5A7E19}" dt="2025-11-19T17:40:57.004" v="1441" actId="1076"/>
          <ac:picMkLst>
            <pc:docMk/>
            <pc:sldMk cId="2312770769" sldId="274"/>
            <ac:picMk id="4" creationId="{342A7390-59A2-4288-B229-FCA0008929FE}"/>
          </ac:picMkLst>
        </pc:picChg>
      </pc:sldChg>
      <pc:sldChg chg="new del">
        <pc:chgData name="Наталия Приходько" userId="560c722b9a929187" providerId="LiveId" clId="{7A329F11-3A86-447C-94E3-A56A0E5A7E19}" dt="2025-11-19T17:39:49.372" v="1427" actId="2696"/>
        <pc:sldMkLst>
          <pc:docMk/>
          <pc:sldMk cId="3497710931" sldId="274"/>
        </pc:sldMkLst>
      </pc:sldChg>
      <pc:sldChg chg="addSp delSp modSp new mod">
        <pc:chgData name="Наталия Приходько" userId="560c722b9a929187" providerId="LiveId" clId="{7A329F11-3A86-447C-94E3-A56A0E5A7E19}" dt="2025-11-19T17:42:08.067" v="1454" actId="1076"/>
        <pc:sldMkLst>
          <pc:docMk/>
          <pc:sldMk cId="3355426345" sldId="275"/>
        </pc:sldMkLst>
        <pc:spChg chg="mod">
          <ac:chgData name="Наталия Приходько" userId="560c722b9a929187" providerId="LiveId" clId="{7A329F11-3A86-447C-94E3-A56A0E5A7E19}" dt="2025-11-19T17:41:44.932" v="1449" actId="27636"/>
          <ac:spMkLst>
            <pc:docMk/>
            <pc:sldMk cId="3355426345" sldId="275"/>
            <ac:spMk id="2" creationId="{FD5A1EB4-C2DE-4C6D-9E20-DF811ADE19ED}"/>
          </ac:spMkLst>
        </pc:spChg>
        <pc:spChg chg="del mod">
          <ac:chgData name="Наталия Приходько" userId="560c722b9a929187" providerId="LiveId" clId="{7A329F11-3A86-447C-94E3-A56A0E5A7E19}" dt="2025-11-19T17:42:05.760" v="1453"/>
          <ac:spMkLst>
            <pc:docMk/>
            <pc:sldMk cId="3355426345" sldId="275"/>
            <ac:spMk id="3" creationId="{5FD5C99E-2BC1-4280-A6A1-5F6DD1EF6B87}"/>
          </ac:spMkLst>
        </pc:spChg>
        <pc:picChg chg="add mod">
          <ac:chgData name="Наталия Приходько" userId="560c722b9a929187" providerId="LiveId" clId="{7A329F11-3A86-447C-94E3-A56A0E5A7E19}" dt="2025-11-19T17:42:08.067" v="1454" actId="1076"/>
          <ac:picMkLst>
            <pc:docMk/>
            <pc:sldMk cId="3355426345" sldId="275"/>
            <ac:picMk id="4" creationId="{4F985AF9-AC6A-47B4-8965-DD9E9F3F1C3C}"/>
          </ac:picMkLst>
        </pc:picChg>
      </pc:sldChg>
      <pc:sldChg chg="addSp modSp new mod">
        <pc:chgData name="Наталия Приходько" userId="560c722b9a929187" providerId="LiveId" clId="{7A329F11-3A86-447C-94E3-A56A0E5A7E19}" dt="2025-11-19T17:44:23.965" v="1488" actId="113"/>
        <pc:sldMkLst>
          <pc:docMk/>
          <pc:sldMk cId="462713836" sldId="276"/>
        </pc:sldMkLst>
        <pc:spChg chg="add mod">
          <ac:chgData name="Наталия Приходько" userId="560c722b9a929187" providerId="LiveId" clId="{7A329F11-3A86-447C-94E3-A56A0E5A7E19}" dt="2025-11-19T17:44:23.965" v="1488" actId="113"/>
          <ac:spMkLst>
            <pc:docMk/>
            <pc:sldMk cId="462713836" sldId="276"/>
            <ac:spMk id="3" creationId="{D91FC48D-DA4C-41BD-82E5-D5415F62229B}"/>
          </ac:spMkLst>
        </pc:spChg>
        <pc:picChg chg="add mod">
          <ac:chgData name="Наталия Приходько" userId="560c722b9a929187" providerId="LiveId" clId="{7A329F11-3A86-447C-94E3-A56A0E5A7E19}" dt="2025-11-19T17:42:50.682" v="1457" actId="1076"/>
          <ac:picMkLst>
            <pc:docMk/>
            <pc:sldMk cId="462713836" sldId="276"/>
            <ac:picMk id="2" creationId="{EBD61375-7EBA-4B73-A1FE-6F1920B035A1}"/>
          </ac:picMkLst>
        </pc:picChg>
      </pc:sldChg>
      <pc:sldChg chg="new del">
        <pc:chgData name="Наталия Приходько" userId="560c722b9a929187" providerId="LiveId" clId="{7A329F11-3A86-447C-94E3-A56A0E5A7E19}" dt="2025-11-19T17:45:15.697" v="1490" actId="680"/>
        <pc:sldMkLst>
          <pc:docMk/>
          <pc:sldMk cId="420547859" sldId="277"/>
        </pc:sldMkLst>
      </pc:sldChg>
      <pc:sldChg chg="modSp new mod">
        <pc:chgData name="Наталия Приходько" userId="560c722b9a929187" providerId="LiveId" clId="{7A329F11-3A86-447C-94E3-A56A0E5A7E19}" dt="2025-11-19T17:48:22.769" v="1589" actId="20577"/>
        <pc:sldMkLst>
          <pc:docMk/>
          <pc:sldMk cId="1308856597" sldId="277"/>
        </pc:sldMkLst>
        <pc:spChg chg="mod">
          <ac:chgData name="Наталия Приходько" userId="560c722b9a929187" providerId="LiveId" clId="{7A329F11-3A86-447C-94E3-A56A0E5A7E19}" dt="2025-11-19T17:46:08.127" v="1497"/>
          <ac:spMkLst>
            <pc:docMk/>
            <pc:sldMk cId="1308856597" sldId="277"/>
            <ac:spMk id="2" creationId="{4107044A-E92D-4DDF-81DD-04BF309462D0}"/>
          </ac:spMkLst>
        </pc:spChg>
        <pc:spChg chg="mod">
          <ac:chgData name="Наталия Приходько" userId="560c722b9a929187" providerId="LiveId" clId="{7A329F11-3A86-447C-94E3-A56A0E5A7E19}" dt="2025-11-19T17:48:22.769" v="1589" actId="20577"/>
          <ac:spMkLst>
            <pc:docMk/>
            <pc:sldMk cId="1308856597" sldId="277"/>
            <ac:spMk id="3" creationId="{9B22680E-1277-4711-BC3D-BC68D72F7171}"/>
          </ac:spMkLst>
        </pc:spChg>
      </pc:sldChg>
      <pc:sldChg chg="addSp modSp new mod">
        <pc:chgData name="Наталия Приходько" userId="560c722b9a929187" providerId="LiveId" clId="{7A329F11-3A86-447C-94E3-A56A0E5A7E19}" dt="2025-11-19T17:48:59.904" v="1593" actId="14100"/>
        <pc:sldMkLst>
          <pc:docMk/>
          <pc:sldMk cId="1724203910" sldId="278"/>
        </pc:sldMkLst>
        <pc:picChg chg="add mod">
          <ac:chgData name="Наталия Приходько" userId="560c722b9a929187" providerId="LiveId" clId="{7A329F11-3A86-447C-94E3-A56A0E5A7E19}" dt="2025-11-19T17:48:59.904" v="1593" actId="14100"/>
          <ac:picMkLst>
            <pc:docMk/>
            <pc:sldMk cId="1724203910" sldId="278"/>
            <ac:picMk id="2" creationId="{ECF2A3C4-979C-4518-84EA-03D9B0DFFA8F}"/>
          </ac:picMkLst>
        </pc:picChg>
      </pc:sldChg>
      <pc:sldChg chg="new del">
        <pc:chgData name="Наталия Приходько" userId="560c722b9a929187" providerId="LiveId" clId="{7A329F11-3A86-447C-94E3-A56A0E5A7E19}" dt="2025-11-19T17:50:37.308" v="1597" actId="680"/>
        <pc:sldMkLst>
          <pc:docMk/>
          <pc:sldMk cId="807555514" sldId="279"/>
        </pc:sldMkLst>
      </pc:sldChg>
      <pc:sldChg chg="addSp modSp new mod">
        <pc:chgData name="Наталия Приходько" userId="560c722b9a929187" providerId="LiveId" clId="{7A329F11-3A86-447C-94E3-A56A0E5A7E19}" dt="2025-11-19T17:52:47.478" v="1630" actId="1076"/>
        <pc:sldMkLst>
          <pc:docMk/>
          <pc:sldMk cId="827249755" sldId="279"/>
        </pc:sldMkLst>
        <pc:spChg chg="mod">
          <ac:chgData name="Наталия Приходько" userId="560c722b9a929187" providerId="LiveId" clId="{7A329F11-3A86-447C-94E3-A56A0E5A7E19}" dt="2025-11-19T17:51:22.286" v="1624" actId="14100"/>
          <ac:spMkLst>
            <pc:docMk/>
            <pc:sldMk cId="827249755" sldId="279"/>
            <ac:spMk id="2" creationId="{49710CCF-CCA0-432B-9794-3E5B82E061AD}"/>
          </ac:spMkLst>
        </pc:spChg>
        <pc:spChg chg="mod">
          <ac:chgData name="Наталия Приходько" userId="560c722b9a929187" providerId="LiveId" clId="{7A329F11-3A86-447C-94E3-A56A0E5A7E19}" dt="2025-11-19T17:52:04.764" v="1626" actId="123"/>
          <ac:spMkLst>
            <pc:docMk/>
            <pc:sldMk cId="827249755" sldId="279"/>
            <ac:spMk id="3" creationId="{F0D3749B-019F-484E-BD2B-628BC3B5EBC2}"/>
          </ac:spMkLst>
        </pc:spChg>
        <pc:picChg chg="add mod">
          <ac:chgData name="Наталия Приходько" userId="560c722b9a929187" providerId="LiveId" clId="{7A329F11-3A86-447C-94E3-A56A0E5A7E19}" dt="2025-11-19T17:52:19.974" v="1628" actId="1076"/>
          <ac:picMkLst>
            <pc:docMk/>
            <pc:sldMk cId="827249755" sldId="279"/>
            <ac:picMk id="4" creationId="{CC2E9EEE-7BB3-4772-AE9D-23013EC1EFAA}"/>
          </ac:picMkLst>
        </pc:picChg>
        <pc:picChg chg="add mod">
          <ac:chgData name="Наталия Приходько" userId="560c722b9a929187" providerId="LiveId" clId="{7A329F11-3A86-447C-94E3-A56A0E5A7E19}" dt="2025-11-19T17:52:47.478" v="1630" actId="1076"/>
          <ac:picMkLst>
            <pc:docMk/>
            <pc:sldMk cId="827249755" sldId="279"/>
            <ac:picMk id="5" creationId="{9B71F760-F990-46AC-98C1-0A40BBF350B0}"/>
          </ac:picMkLst>
        </pc:picChg>
      </pc:sldChg>
      <pc:sldChg chg="new del">
        <pc:chgData name="Наталия Приходько" userId="560c722b9a929187" providerId="LiveId" clId="{7A329F11-3A86-447C-94E3-A56A0E5A7E19}" dt="2025-11-19T17:50:31.461" v="1595" actId="680"/>
        <pc:sldMkLst>
          <pc:docMk/>
          <pc:sldMk cId="985022531" sldId="279"/>
        </pc:sldMkLst>
      </pc:sldChg>
      <pc:sldChg chg="addSp modSp new mod">
        <pc:chgData name="Наталия Приходько" userId="560c722b9a929187" providerId="LiveId" clId="{7A329F11-3A86-447C-94E3-A56A0E5A7E19}" dt="2025-11-19T17:58:46.242" v="1655" actId="1076"/>
        <pc:sldMkLst>
          <pc:docMk/>
          <pc:sldMk cId="3584823711" sldId="280"/>
        </pc:sldMkLst>
        <pc:picChg chg="add mod">
          <ac:chgData name="Наталия Приходько" userId="560c722b9a929187" providerId="LiveId" clId="{7A329F11-3A86-447C-94E3-A56A0E5A7E19}" dt="2025-11-19T17:55:49.091" v="1647" actId="14100"/>
          <ac:picMkLst>
            <pc:docMk/>
            <pc:sldMk cId="3584823711" sldId="280"/>
            <ac:picMk id="2" creationId="{2878F9F8-B26D-4F6B-9BBD-656884675CA0}"/>
          </ac:picMkLst>
        </pc:picChg>
        <pc:picChg chg="add mod">
          <ac:chgData name="Наталия Приходько" userId="560c722b9a929187" providerId="LiveId" clId="{7A329F11-3A86-447C-94E3-A56A0E5A7E19}" dt="2025-11-19T17:55:51.547" v="1648" actId="14100"/>
          <ac:picMkLst>
            <pc:docMk/>
            <pc:sldMk cId="3584823711" sldId="280"/>
            <ac:picMk id="3" creationId="{86CDAF6B-0B14-4E28-9806-719B5C3C8AAD}"/>
          </ac:picMkLst>
        </pc:picChg>
        <pc:picChg chg="add mod">
          <ac:chgData name="Наталия Приходько" userId="560c722b9a929187" providerId="LiveId" clId="{7A329F11-3A86-447C-94E3-A56A0E5A7E19}" dt="2025-11-19T17:55:54.307" v="1650" actId="1076"/>
          <ac:picMkLst>
            <pc:docMk/>
            <pc:sldMk cId="3584823711" sldId="280"/>
            <ac:picMk id="4" creationId="{5204FA5E-4C99-45C8-8E48-16D360562D69}"/>
          </ac:picMkLst>
        </pc:picChg>
        <pc:picChg chg="add mod">
          <ac:chgData name="Наталия Приходько" userId="560c722b9a929187" providerId="LiveId" clId="{7A329F11-3A86-447C-94E3-A56A0E5A7E19}" dt="2025-11-19T17:58:46.242" v="1655" actId="1076"/>
          <ac:picMkLst>
            <pc:docMk/>
            <pc:sldMk cId="3584823711" sldId="280"/>
            <ac:picMk id="5" creationId="{83D0CCD4-BA8C-40BF-A80B-694E3811E3A3}"/>
          </ac:picMkLst>
        </pc:picChg>
      </pc:sldChg>
      <pc:sldChg chg="addSp modSp new mod">
        <pc:chgData name="Наталия Приходько" userId="560c722b9a929187" providerId="LiveId" clId="{7A329F11-3A86-447C-94E3-A56A0E5A7E19}" dt="2025-11-19T18:01:22.448" v="1677" actId="1076"/>
        <pc:sldMkLst>
          <pc:docMk/>
          <pc:sldMk cId="3462507132" sldId="281"/>
        </pc:sldMkLst>
        <pc:spChg chg="mod">
          <ac:chgData name="Наталия Приходько" userId="560c722b9a929187" providerId="LiveId" clId="{7A329F11-3A86-447C-94E3-A56A0E5A7E19}" dt="2025-11-19T18:00:13.854" v="1663" actId="27636"/>
          <ac:spMkLst>
            <pc:docMk/>
            <pc:sldMk cId="3462507132" sldId="281"/>
            <ac:spMk id="2" creationId="{D59E072B-EB27-4B0D-9EE9-48C30FE31CB8}"/>
          </ac:spMkLst>
        </pc:spChg>
        <pc:spChg chg="mod">
          <ac:chgData name="Наталия Приходько" userId="560c722b9a929187" providerId="LiveId" clId="{7A329F11-3A86-447C-94E3-A56A0E5A7E19}" dt="2025-11-19T18:00:44.516" v="1669" actId="113"/>
          <ac:spMkLst>
            <pc:docMk/>
            <pc:sldMk cId="3462507132" sldId="281"/>
            <ac:spMk id="3" creationId="{FF9656CD-DAB4-4136-9E27-59B17DAE6D7E}"/>
          </ac:spMkLst>
        </pc:spChg>
        <pc:picChg chg="add mod">
          <ac:chgData name="Наталия Приходько" userId="560c722b9a929187" providerId="LiveId" clId="{7A329F11-3A86-447C-94E3-A56A0E5A7E19}" dt="2025-11-19T18:01:01.657" v="1672" actId="14100"/>
          <ac:picMkLst>
            <pc:docMk/>
            <pc:sldMk cId="3462507132" sldId="281"/>
            <ac:picMk id="4" creationId="{551D6D15-5FE1-4230-A06A-B192A0B946A3}"/>
          </ac:picMkLst>
        </pc:picChg>
        <pc:picChg chg="add mod">
          <ac:chgData name="Наталия Приходько" userId="560c722b9a929187" providerId="LiveId" clId="{7A329F11-3A86-447C-94E3-A56A0E5A7E19}" dt="2025-11-19T18:01:22.448" v="1677" actId="1076"/>
          <ac:picMkLst>
            <pc:docMk/>
            <pc:sldMk cId="3462507132" sldId="281"/>
            <ac:picMk id="5" creationId="{C2453065-5942-4D22-A441-F0B197275100}"/>
          </ac:picMkLst>
        </pc:picChg>
      </pc:sldChg>
      <pc:sldChg chg="modSp new mod">
        <pc:chgData name="Наталия Приходько" userId="560c722b9a929187" providerId="LiveId" clId="{7A329F11-3A86-447C-94E3-A56A0E5A7E19}" dt="2025-11-19T18:03:15.484" v="1691" actId="123"/>
        <pc:sldMkLst>
          <pc:docMk/>
          <pc:sldMk cId="1585797896" sldId="282"/>
        </pc:sldMkLst>
        <pc:spChg chg="mod">
          <ac:chgData name="Наталия Приходько" userId="560c722b9a929187" providerId="LiveId" clId="{7A329F11-3A86-447C-94E3-A56A0E5A7E19}" dt="2025-11-19T18:02:44.763" v="1685" actId="27636"/>
          <ac:spMkLst>
            <pc:docMk/>
            <pc:sldMk cId="1585797896" sldId="282"/>
            <ac:spMk id="2" creationId="{3CDD7471-B151-486F-8C3B-F4E94A638E80}"/>
          </ac:spMkLst>
        </pc:spChg>
        <pc:spChg chg="mod">
          <ac:chgData name="Наталия Приходько" userId="560c722b9a929187" providerId="LiveId" clId="{7A329F11-3A86-447C-94E3-A56A0E5A7E19}" dt="2025-11-19T18:03:15.484" v="1691" actId="123"/>
          <ac:spMkLst>
            <pc:docMk/>
            <pc:sldMk cId="1585797896" sldId="282"/>
            <ac:spMk id="3" creationId="{AE3F6D99-7E01-4487-A14C-4DE51FC3649B}"/>
          </ac:spMkLst>
        </pc:spChg>
      </pc:sldChg>
      <pc:sldChg chg="addSp modSp new mod">
        <pc:chgData name="Наталия Приходько" userId="560c722b9a929187" providerId="LiveId" clId="{7A329F11-3A86-447C-94E3-A56A0E5A7E19}" dt="2025-11-19T18:03:59.375" v="1696" actId="14100"/>
        <pc:sldMkLst>
          <pc:docMk/>
          <pc:sldMk cId="3010203967" sldId="283"/>
        </pc:sldMkLst>
        <pc:picChg chg="add mod">
          <ac:chgData name="Наталия Приходько" userId="560c722b9a929187" providerId="LiveId" clId="{7A329F11-3A86-447C-94E3-A56A0E5A7E19}" dt="2025-11-19T18:03:59.375" v="1696" actId="14100"/>
          <ac:picMkLst>
            <pc:docMk/>
            <pc:sldMk cId="3010203967" sldId="283"/>
            <ac:picMk id="2" creationId="{E0D3717E-1471-40CA-961A-4C9CB88A24DB}"/>
          </ac:picMkLst>
        </pc:picChg>
      </pc:sldChg>
      <pc:sldChg chg="modSp new mod">
        <pc:chgData name="Наталия Приходько" userId="560c722b9a929187" providerId="LiveId" clId="{7A329F11-3A86-447C-94E3-A56A0E5A7E19}" dt="2025-11-19T18:05:21.013" v="1711" actId="27636"/>
        <pc:sldMkLst>
          <pc:docMk/>
          <pc:sldMk cId="1892767628" sldId="284"/>
        </pc:sldMkLst>
        <pc:spChg chg="mod">
          <ac:chgData name="Наталия Приходько" userId="560c722b9a929187" providerId="LiveId" clId="{7A329F11-3A86-447C-94E3-A56A0E5A7E19}" dt="2025-11-19T18:05:18.470" v="1709" actId="14100"/>
          <ac:spMkLst>
            <pc:docMk/>
            <pc:sldMk cId="1892767628" sldId="284"/>
            <ac:spMk id="2" creationId="{AA393E33-CD1E-4F5C-9016-4CC640CE436F}"/>
          </ac:spMkLst>
        </pc:spChg>
        <pc:spChg chg="mod">
          <ac:chgData name="Наталия Приходько" userId="560c722b9a929187" providerId="LiveId" clId="{7A329F11-3A86-447C-94E3-A56A0E5A7E19}" dt="2025-11-19T18:05:21.013" v="1711" actId="27636"/>
          <ac:spMkLst>
            <pc:docMk/>
            <pc:sldMk cId="1892767628" sldId="284"/>
            <ac:spMk id="3" creationId="{B177518F-2366-415C-A73E-8E0365C8508D}"/>
          </ac:spMkLst>
        </pc:spChg>
      </pc:sldChg>
      <pc:sldChg chg="addSp delSp modSp new mod">
        <pc:chgData name="Наталия Приходько" userId="560c722b9a929187" providerId="LiveId" clId="{7A329F11-3A86-447C-94E3-A56A0E5A7E19}" dt="2025-11-19T18:10:03.620" v="1757" actId="14100"/>
        <pc:sldMkLst>
          <pc:docMk/>
          <pc:sldMk cId="147458092" sldId="285"/>
        </pc:sldMkLst>
        <pc:spChg chg="mod">
          <ac:chgData name="Наталия Приходько" userId="560c722b9a929187" providerId="LiveId" clId="{7A329F11-3A86-447C-94E3-A56A0E5A7E19}" dt="2025-11-19T18:08:02.323" v="1746" actId="20577"/>
          <ac:spMkLst>
            <pc:docMk/>
            <pc:sldMk cId="147458092" sldId="285"/>
            <ac:spMk id="2" creationId="{4E7FD519-7DE0-47F2-89C9-94D85F504A2C}"/>
          </ac:spMkLst>
        </pc:spChg>
        <pc:spChg chg="del mod">
          <ac:chgData name="Наталия Приходько" userId="560c722b9a929187" providerId="LiveId" clId="{7A329F11-3A86-447C-94E3-A56A0E5A7E19}" dt="2025-11-19T18:09:13.966" v="1751"/>
          <ac:spMkLst>
            <pc:docMk/>
            <pc:sldMk cId="147458092" sldId="285"/>
            <ac:spMk id="3" creationId="{0108544F-B87D-49AE-9AC5-F2E3DD969330}"/>
          </ac:spMkLst>
        </pc:spChg>
        <pc:picChg chg="add mod">
          <ac:chgData name="Наталия Приходько" userId="560c722b9a929187" providerId="LiveId" clId="{7A329F11-3A86-447C-94E3-A56A0E5A7E19}" dt="2025-11-19T18:09:15.693" v="1752" actId="1076"/>
          <ac:picMkLst>
            <pc:docMk/>
            <pc:sldMk cId="147458092" sldId="285"/>
            <ac:picMk id="4" creationId="{C915EF4E-8EAE-468D-8878-C75546A678C5}"/>
          </ac:picMkLst>
        </pc:picChg>
        <pc:picChg chg="add mod">
          <ac:chgData name="Наталия Приходько" userId="560c722b9a929187" providerId="LiveId" clId="{7A329F11-3A86-447C-94E3-A56A0E5A7E19}" dt="2025-11-19T18:10:03.620" v="1757" actId="14100"/>
          <ac:picMkLst>
            <pc:docMk/>
            <pc:sldMk cId="147458092" sldId="285"/>
            <ac:picMk id="5" creationId="{F74BC864-62F5-497F-BE17-A62CD66B4E94}"/>
          </ac:picMkLst>
        </pc:picChg>
      </pc:sldChg>
      <pc:sldChg chg="addSp modSp new mod">
        <pc:chgData name="Наталия Приходько" userId="560c722b9a929187" providerId="LiveId" clId="{7A329F11-3A86-447C-94E3-A56A0E5A7E19}" dt="2025-11-19T18:12:28.395" v="1777" actId="1076"/>
        <pc:sldMkLst>
          <pc:docMk/>
          <pc:sldMk cId="322714484" sldId="286"/>
        </pc:sldMkLst>
        <pc:spChg chg="mod">
          <ac:chgData name="Наталия Приходько" userId="560c722b9a929187" providerId="LiveId" clId="{7A329F11-3A86-447C-94E3-A56A0E5A7E19}" dt="2025-11-19T18:10:46.487" v="1765" actId="27636"/>
          <ac:spMkLst>
            <pc:docMk/>
            <pc:sldMk cId="322714484" sldId="286"/>
            <ac:spMk id="2" creationId="{C16A8F94-6606-466C-8D88-9C7EEC888782}"/>
          </ac:spMkLst>
        </pc:spChg>
        <pc:spChg chg="mod">
          <ac:chgData name="Наталия Приходько" userId="560c722b9a929187" providerId="LiveId" clId="{7A329F11-3A86-447C-94E3-A56A0E5A7E19}" dt="2025-11-19T18:11:36.473" v="1774" actId="20577"/>
          <ac:spMkLst>
            <pc:docMk/>
            <pc:sldMk cId="322714484" sldId="286"/>
            <ac:spMk id="3" creationId="{2B8ADCD7-FB95-4D93-B941-91D0E213DF59}"/>
          </ac:spMkLst>
        </pc:spChg>
        <pc:picChg chg="add mod">
          <ac:chgData name="Наталия Приходько" userId="560c722b9a929187" providerId="LiveId" clId="{7A329F11-3A86-447C-94E3-A56A0E5A7E19}" dt="2025-11-19T18:12:28.395" v="1777" actId="1076"/>
          <ac:picMkLst>
            <pc:docMk/>
            <pc:sldMk cId="322714484" sldId="286"/>
            <ac:picMk id="4" creationId="{794FA222-F68E-47E5-BB89-EC18942A9462}"/>
          </ac:picMkLst>
        </pc:picChg>
      </pc:sldChg>
      <pc:sldChg chg="addSp modSp new mod">
        <pc:chgData name="Наталия Приходько" userId="560c722b9a929187" providerId="LiveId" clId="{7A329F11-3A86-447C-94E3-A56A0E5A7E19}" dt="2025-11-19T18:15:02.017" v="1798" actId="14100"/>
        <pc:sldMkLst>
          <pc:docMk/>
          <pc:sldMk cId="885992566" sldId="287"/>
        </pc:sldMkLst>
        <pc:spChg chg="mod">
          <ac:chgData name="Наталия Приходько" userId="560c722b9a929187" providerId="LiveId" clId="{7A329F11-3A86-447C-94E3-A56A0E5A7E19}" dt="2025-11-19T18:13:59.709" v="1785" actId="27636"/>
          <ac:spMkLst>
            <pc:docMk/>
            <pc:sldMk cId="885992566" sldId="287"/>
            <ac:spMk id="2" creationId="{8D80012A-7E02-4841-8C4A-EF4E940DED41}"/>
          </ac:spMkLst>
        </pc:spChg>
        <pc:spChg chg="mod">
          <ac:chgData name="Наталия Приходько" userId="560c722b9a929187" providerId="LiveId" clId="{7A329F11-3A86-447C-94E3-A56A0E5A7E19}" dt="2025-11-19T18:14:28.671" v="1791" actId="123"/>
          <ac:spMkLst>
            <pc:docMk/>
            <pc:sldMk cId="885992566" sldId="287"/>
            <ac:spMk id="3" creationId="{79645D40-487F-44F4-BD69-C6F321EA20A5}"/>
          </ac:spMkLst>
        </pc:spChg>
        <pc:picChg chg="add mod">
          <ac:chgData name="Наталия Приходько" userId="560c722b9a929187" providerId="LiveId" clId="{7A329F11-3A86-447C-94E3-A56A0E5A7E19}" dt="2025-11-19T18:14:47.377" v="1795" actId="1076"/>
          <ac:picMkLst>
            <pc:docMk/>
            <pc:sldMk cId="885992566" sldId="287"/>
            <ac:picMk id="4" creationId="{FD7E9B7E-AC9A-4E1F-8A71-95B6F8A8B9EB}"/>
          </ac:picMkLst>
        </pc:picChg>
        <pc:picChg chg="add mod">
          <ac:chgData name="Наталия Приходько" userId="560c722b9a929187" providerId="LiveId" clId="{7A329F11-3A86-447C-94E3-A56A0E5A7E19}" dt="2025-11-19T18:15:02.017" v="1798" actId="14100"/>
          <ac:picMkLst>
            <pc:docMk/>
            <pc:sldMk cId="885992566" sldId="287"/>
            <ac:picMk id="5" creationId="{C8F7A6ED-C0D7-4483-A5AB-140BE1DDB65C}"/>
          </ac:picMkLst>
        </pc:picChg>
      </pc:sldChg>
      <pc:sldChg chg="modSp new mod">
        <pc:chgData name="Наталия Приходько" userId="560c722b9a929187" providerId="LiveId" clId="{7A329F11-3A86-447C-94E3-A56A0E5A7E19}" dt="2025-11-19T18:17:30.536" v="1822" actId="1076"/>
        <pc:sldMkLst>
          <pc:docMk/>
          <pc:sldMk cId="3078526781" sldId="288"/>
        </pc:sldMkLst>
        <pc:spChg chg="mod">
          <ac:chgData name="Наталия Приходько" userId="560c722b9a929187" providerId="LiveId" clId="{7A329F11-3A86-447C-94E3-A56A0E5A7E19}" dt="2025-11-19T18:17:30.536" v="1822" actId="1076"/>
          <ac:spMkLst>
            <pc:docMk/>
            <pc:sldMk cId="3078526781" sldId="288"/>
            <ac:spMk id="2" creationId="{A2458078-7DB7-4B5F-8706-5836B81E6F54}"/>
          </ac:spMkLst>
        </pc:spChg>
        <pc:spChg chg="mod">
          <ac:chgData name="Наталия Приходько" userId="560c722b9a929187" providerId="LiveId" clId="{7A329F11-3A86-447C-94E3-A56A0E5A7E19}" dt="2025-11-19T18:16:51.817" v="1813" actId="113"/>
          <ac:spMkLst>
            <pc:docMk/>
            <pc:sldMk cId="3078526781" sldId="288"/>
            <ac:spMk id="3" creationId="{20EF61FE-F1C5-44C6-96B3-9364B5FC14F9}"/>
          </ac:spMkLst>
        </pc:spChg>
      </pc:sldChg>
      <pc:sldChg chg="modSp new mod">
        <pc:chgData name="Наталия Приходько" userId="560c722b9a929187" providerId="LiveId" clId="{7A329F11-3A86-447C-94E3-A56A0E5A7E19}" dt="2025-11-19T18:19:08.077" v="1836" actId="20577"/>
        <pc:sldMkLst>
          <pc:docMk/>
          <pc:sldMk cId="3918144898" sldId="289"/>
        </pc:sldMkLst>
        <pc:spChg chg="mod">
          <ac:chgData name="Наталия Приходько" userId="560c722b9a929187" providerId="LiveId" clId="{7A329F11-3A86-447C-94E3-A56A0E5A7E19}" dt="2025-11-19T18:17:41.602" v="1824" actId="27636"/>
          <ac:spMkLst>
            <pc:docMk/>
            <pc:sldMk cId="3918144898" sldId="289"/>
            <ac:spMk id="2" creationId="{B88DCD50-BBDB-4C9F-812F-51224740B9C1}"/>
          </ac:spMkLst>
        </pc:spChg>
        <pc:spChg chg="mod">
          <ac:chgData name="Наталия Приходько" userId="560c722b9a929187" providerId="LiveId" clId="{7A329F11-3A86-447C-94E3-A56A0E5A7E19}" dt="2025-11-19T18:19:08.077" v="1836" actId="20577"/>
          <ac:spMkLst>
            <pc:docMk/>
            <pc:sldMk cId="3918144898" sldId="289"/>
            <ac:spMk id="3" creationId="{6EA5EF7A-E499-4962-94C7-1C9B1CBB91EB}"/>
          </ac:spMkLst>
        </pc:spChg>
      </pc:sldChg>
      <pc:sldChg chg="addSp modSp new mod">
        <pc:chgData name="Наталия Приходько" userId="560c722b9a929187" providerId="LiveId" clId="{7A329F11-3A86-447C-94E3-A56A0E5A7E19}" dt="2025-11-19T18:19:59.399" v="1841" actId="14100"/>
        <pc:sldMkLst>
          <pc:docMk/>
          <pc:sldMk cId="4001089402" sldId="290"/>
        </pc:sldMkLst>
        <pc:picChg chg="add mod">
          <ac:chgData name="Наталия Приходько" userId="560c722b9a929187" providerId="LiveId" clId="{7A329F11-3A86-447C-94E3-A56A0E5A7E19}" dt="2025-11-19T18:19:59.399" v="1841" actId="14100"/>
          <ac:picMkLst>
            <pc:docMk/>
            <pc:sldMk cId="4001089402" sldId="290"/>
            <ac:picMk id="2" creationId="{2490D186-44EC-4461-BD95-7333E5848F95}"/>
          </ac:picMkLst>
        </pc:picChg>
      </pc:sldChg>
      <pc:sldChg chg="addSp delSp modSp new mod">
        <pc:chgData name="Наталия Приходько" userId="560c722b9a929187" providerId="LiveId" clId="{7A329F11-3A86-447C-94E3-A56A0E5A7E19}" dt="2025-11-19T18:28:51.426" v="1930" actId="14100"/>
        <pc:sldMkLst>
          <pc:docMk/>
          <pc:sldMk cId="3379716346" sldId="291"/>
        </pc:sldMkLst>
        <pc:spChg chg="add mod">
          <ac:chgData name="Наталия Приходько" userId="560c722b9a929187" providerId="LiveId" clId="{7A329F11-3A86-447C-94E3-A56A0E5A7E19}" dt="2025-11-19T18:21:40.550" v="1875" actId="14100"/>
          <ac:spMkLst>
            <pc:docMk/>
            <pc:sldMk cId="3379716346" sldId="291"/>
            <ac:spMk id="3" creationId="{FBA51095-5355-4102-9AF3-B247AA5204C8}"/>
          </ac:spMkLst>
        </pc:spChg>
        <pc:spChg chg="add mod">
          <ac:chgData name="Наталия Приходько" userId="560c722b9a929187" providerId="LiveId" clId="{7A329F11-3A86-447C-94E3-A56A0E5A7E19}" dt="2025-11-19T18:22:12.339" v="1893" actId="20577"/>
          <ac:spMkLst>
            <pc:docMk/>
            <pc:sldMk cId="3379716346" sldId="291"/>
            <ac:spMk id="5" creationId="{C5869032-A828-4FC1-BAB0-0AD4A2D536B5}"/>
          </ac:spMkLst>
        </pc:spChg>
        <pc:spChg chg="add del mod">
          <ac:chgData name="Наталия Приходько" userId="560c722b9a929187" providerId="LiveId" clId="{7A329F11-3A86-447C-94E3-A56A0E5A7E19}" dt="2025-11-19T18:27:48.031" v="1916"/>
          <ac:spMkLst>
            <pc:docMk/>
            <pc:sldMk cId="3379716346" sldId="291"/>
            <ac:spMk id="9" creationId="{AE52899B-2BD3-4109-9BF0-307A68316A06}"/>
          </ac:spMkLst>
        </pc:spChg>
        <pc:spChg chg="add mod">
          <ac:chgData name="Наталия Приходько" userId="560c722b9a929187" providerId="LiveId" clId="{7A329F11-3A86-447C-94E3-A56A0E5A7E19}" dt="2025-11-19T18:28:22.767" v="1921" actId="20577"/>
          <ac:spMkLst>
            <pc:docMk/>
            <pc:sldMk cId="3379716346" sldId="291"/>
            <ac:spMk id="10" creationId="{93635699-D114-4105-937D-F91237851D09}"/>
          </ac:spMkLst>
        </pc:spChg>
        <pc:picChg chg="add mod">
          <ac:chgData name="Наталия Приходько" userId="560c722b9a929187" providerId="LiveId" clId="{7A329F11-3A86-447C-94E3-A56A0E5A7E19}" dt="2025-11-19T18:28:42.578" v="1928" actId="14100"/>
          <ac:picMkLst>
            <pc:docMk/>
            <pc:sldMk cId="3379716346" sldId="291"/>
            <ac:picMk id="2" creationId="{23C3D9FB-52C1-40E6-BEEA-09C4F98D8891}"/>
          </ac:picMkLst>
        </pc:picChg>
        <pc:picChg chg="add mod">
          <ac:chgData name="Наталия Приходько" userId="560c722b9a929187" providerId="LiveId" clId="{7A329F11-3A86-447C-94E3-A56A0E5A7E19}" dt="2025-11-19T18:23:00.909" v="1899" actId="14100"/>
          <ac:picMkLst>
            <pc:docMk/>
            <pc:sldMk cId="3379716346" sldId="291"/>
            <ac:picMk id="4" creationId="{69E13EA1-5631-46B9-A160-B42209B2D1EB}"/>
          </ac:picMkLst>
        </pc:picChg>
        <pc:picChg chg="add mod">
          <ac:chgData name="Наталия Приходько" userId="560c722b9a929187" providerId="LiveId" clId="{7A329F11-3A86-447C-94E3-A56A0E5A7E19}" dt="2025-11-19T18:28:39.946" v="1927" actId="1076"/>
          <ac:picMkLst>
            <pc:docMk/>
            <pc:sldMk cId="3379716346" sldId="291"/>
            <ac:picMk id="6" creationId="{DFB169E5-60BB-4435-A7E7-709196A78923}"/>
          </ac:picMkLst>
        </pc:picChg>
        <pc:picChg chg="add mod">
          <ac:chgData name="Наталия Приходько" userId="560c722b9a929187" providerId="LiveId" clId="{7A329F11-3A86-447C-94E3-A56A0E5A7E19}" dt="2025-11-19T18:28:51.426" v="1930" actId="14100"/>
          <ac:picMkLst>
            <pc:docMk/>
            <pc:sldMk cId="3379716346" sldId="291"/>
            <ac:picMk id="8" creationId="{8B9AC85E-9076-4194-AA2A-96DA60F4D92B}"/>
          </ac:picMkLst>
        </pc:picChg>
      </pc:sldChg>
    </pc:docChg>
  </pc:docChgLst>
</pc:chgInfo>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ru-RU"/>
              <a:t>Образец заголовка</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11/20/2025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11/20/2025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ru-RU"/>
              <a:t>Образец заголовка</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11/20/2025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11/20/2025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11/20/2025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11/20/2025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11/20/2025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a:t>Образец заголовка</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DA16AA21-1863-4931-97CB-99D0A168701B}" type="datetimeFigureOut">
              <a:rPr lang="en-US" dirty="0"/>
              <a:t>11/20/2025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772C379-9A7C-4C87-A116-CBE9F58B04C5}" type="datetimeFigureOut">
              <a:rPr lang="en-US" dirty="0"/>
              <a:t>11/20/2025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11/20/2025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11/20/2025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11/20/2025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hyperlink" Target="https://t.me/+ZzUgVTYIAho0MjZi" TargetMode="External"/><Relationship Id="rId5" Type="http://schemas.openxmlformats.org/officeDocument/2006/relationships/image" Target="../media/image36.pn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4C47AE0-DCB4-4F6C-8EE5-D6FA51B6033C}"/>
              </a:ext>
            </a:extLst>
          </p:cNvPr>
          <p:cNvSpPr>
            <a:spLocks noGrp="1"/>
          </p:cNvSpPr>
          <p:nvPr>
            <p:ph type="ctrTitle"/>
          </p:nvPr>
        </p:nvSpPr>
        <p:spPr>
          <a:xfrm>
            <a:off x="1051560" y="1642369"/>
            <a:ext cx="9966960" cy="2610035"/>
          </a:xfrm>
        </p:spPr>
        <p:txBody>
          <a:bodyPr/>
          <a:lstStyle/>
          <a:p>
            <a:r>
              <a:rPr lang="ru-RU" sz="5400" dirty="0"/>
              <a:t>Экзистенциальные дилеммы: </a:t>
            </a:r>
            <a:br>
              <a:rPr lang="ru-RU" sz="5400" dirty="0"/>
            </a:br>
            <a:r>
              <a:rPr lang="ru-RU" sz="5400" dirty="0"/>
              <a:t>страх смерти и конечность существования</a:t>
            </a:r>
          </a:p>
        </p:txBody>
      </p:sp>
      <p:sp>
        <p:nvSpPr>
          <p:cNvPr id="3" name="Подзаголовок 2">
            <a:extLst>
              <a:ext uri="{FF2B5EF4-FFF2-40B4-BE49-F238E27FC236}">
                <a16:creationId xmlns:a16="http://schemas.microsoft.com/office/drawing/2014/main" id="{73E28485-E77B-41C1-AB63-411E9DD2CE29}"/>
              </a:ext>
            </a:extLst>
          </p:cNvPr>
          <p:cNvSpPr>
            <a:spLocks noGrp="1"/>
          </p:cNvSpPr>
          <p:nvPr>
            <p:ph type="subTitle" idx="1"/>
          </p:nvPr>
        </p:nvSpPr>
        <p:spPr>
          <a:xfrm>
            <a:off x="1069848" y="4935984"/>
            <a:ext cx="7891272" cy="852257"/>
          </a:xfrm>
        </p:spPr>
        <p:txBody>
          <a:bodyPr>
            <a:normAutofit fontScale="92500" lnSpcReduction="10000"/>
          </a:bodyPr>
          <a:lstStyle/>
          <a:p>
            <a:pPr algn="just"/>
            <a:r>
              <a:rPr lang="ru-RU" b="1" dirty="0"/>
              <a:t>Приходько Наталья Юрьевна</a:t>
            </a:r>
            <a:r>
              <a:rPr lang="ru-RU" dirty="0"/>
              <a:t>, кандидат философских наук, доцент ДВФУ, магистр психологии, экзистенциальный и DBT терапевт</a:t>
            </a:r>
          </a:p>
          <a:p>
            <a:endParaRPr lang="ru-RU" dirty="0"/>
          </a:p>
        </p:txBody>
      </p:sp>
    </p:spTree>
    <p:extLst>
      <p:ext uri="{BB962C8B-B14F-4D97-AF65-F5344CB8AC3E}">
        <p14:creationId xmlns:p14="http://schemas.microsoft.com/office/powerpoint/2010/main" val="28757689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09B53B-1F8C-4E5A-8DE6-CC5214CA1A60}"/>
              </a:ext>
            </a:extLst>
          </p:cNvPr>
          <p:cNvSpPr>
            <a:spLocks noGrp="1"/>
          </p:cNvSpPr>
          <p:nvPr>
            <p:ph type="title"/>
          </p:nvPr>
        </p:nvSpPr>
        <p:spPr>
          <a:xfrm>
            <a:off x="3142695" y="214487"/>
            <a:ext cx="6779924" cy="4531249"/>
          </a:xfrm>
        </p:spPr>
        <p:txBody>
          <a:bodyPr/>
          <a:lstStyle/>
          <a:p>
            <a:endParaRPr lang="ru-RU" dirty="0"/>
          </a:p>
        </p:txBody>
      </p:sp>
      <p:sp>
        <p:nvSpPr>
          <p:cNvPr id="3" name="Текст 2">
            <a:extLst>
              <a:ext uri="{FF2B5EF4-FFF2-40B4-BE49-F238E27FC236}">
                <a16:creationId xmlns:a16="http://schemas.microsoft.com/office/drawing/2014/main" id="{2EC89CCD-E642-432A-97BA-DFA478CFDA89}"/>
              </a:ext>
            </a:extLst>
          </p:cNvPr>
          <p:cNvSpPr>
            <a:spLocks noGrp="1"/>
          </p:cNvSpPr>
          <p:nvPr>
            <p:ph type="body" idx="1"/>
          </p:nvPr>
        </p:nvSpPr>
        <p:spPr>
          <a:xfrm>
            <a:off x="1937174" y="5020056"/>
            <a:ext cx="9281160" cy="1540542"/>
          </a:xfrm>
        </p:spPr>
        <p:txBody>
          <a:bodyPr>
            <a:normAutofit fontScale="92500" lnSpcReduction="10000"/>
          </a:bodyPr>
          <a:lstStyle/>
          <a:p>
            <a:pPr algn="just"/>
            <a:r>
              <a:rPr lang="ru-RU" dirty="0"/>
              <a:t>«</a:t>
            </a:r>
            <a:r>
              <a:rPr lang="ru-RU" dirty="0" err="1"/>
              <a:t>Ванитас</a:t>
            </a:r>
            <a:r>
              <a:rPr lang="ru-RU" dirty="0"/>
              <a:t>» (от лат. </a:t>
            </a:r>
            <a:r>
              <a:rPr lang="ru-RU" b="0" i="1" dirty="0" err="1">
                <a:solidFill>
                  <a:srgbClr val="0A0A0A"/>
                </a:solidFill>
                <a:effectLst/>
              </a:rPr>
              <a:t>vanitas</a:t>
            </a:r>
            <a:r>
              <a:rPr lang="ru-RU" b="0" i="0" dirty="0">
                <a:solidFill>
                  <a:srgbClr val="0A0A0A"/>
                </a:solidFill>
                <a:effectLst/>
              </a:rPr>
              <a:t> — «суета, тщеславие») — это жанр живописи, возникший в эпоху барокко, представляющий собой </a:t>
            </a:r>
            <a:r>
              <a:rPr lang="ru-RU" dirty="0"/>
              <a:t>аллегорический натюрморт или другую композицию, напоминающую о бренности жизни, тщетности мирских благ и неизбежности смерти</a:t>
            </a:r>
            <a:r>
              <a:rPr lang="ru-RU" b="0" i="0" dirty="0">
                <a:solidFill>
                  <a:srgbClr val="0A0A0A"/>
                </a:solidFill>
                <a:effectLst/>
              </a:rPr>
              <a:t>. Центральным элементом таких произведений часто является человеческий череп, а также другие символические предметы, такие как песочные часы, горящая свеча, мыльные пузыри или увядающие цветы. </a:t>
            </a:r>
            <a:endParaRPr lang="ru-RU" dirty="0"/>
          </a:p>
        </p:txBody>
      </p:sp>
      <p:pic>
        <p:nvPicPr>
          <p:cNvPr id="6" name="Picture 2">
            <a:extLst>
              <a:ext uri="{FF2B5EF4-FFF2-40B4-BE49-F238E27FC236}">
                <a16:creationId xmlns:a16="http://schemas.microsoft.com/office/drawing/2014/main" id="{87CB016C-A884-4760-9A69-D83377BFAD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2695" y="215183"/>
            <a:ext cx="6779923" cy="4531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0252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35B6117-6CBA-42A2-A33C-D3B0ECB8C2FA}"/>
              </a:ext>
            </a:extLst>
          </p:cNvPr>
          <p:cNvPicPr>
            <a:picLocks noChangeAspect="1"/>
          </p:cNvPicPr>
          <p:nvPr/>
        </p:nvPicPr>
        <p:blipFill>
          <a:blip r:embed="rId2"/>
          <a:stretch>
            <a:fillRect/>
          </a:stretch>
        </p:blipFill>
        <p:spPr>
          <a:xfrm>
            <a:off x="3417903" y="221033"/>
            <a:ext cx="4873841" cy="5848609"/>
          </a:xfrm>
          <a:prstGeom prst="rect">
            <a:avLst/>
          </a:prstGeom>
        </p:spPr>
      </p:pic>
      <p:sp>
        <p:nvSpPr>
          <p:cNvPr id="3" name="TextBox 2">
            <a:extLst>
              <a:ext uri="{FF2B5EF4-FFF2-40B4-BE49-F238E27FC236}">
                <a16:creationId xmlns:a16="http://schemas.microsoft.com/office/drawing/2014/main" id="{922C3CD5-3B7B-451A-8627-0A86D1FE792A}"/>
              </a:ext>
            </a:extLst>
          </p:cNvPr>
          <p:cNvSpPr txBox="1"/>
          <p:nvPr/>
        </p:nvSpPr>
        <p:spPr>
          <a:xfrm>
            <a:off x="3595456" y="6267635"/>
            <a:ext cx="5193437" cy="369332"/>
          </a:xfrm>
          <a:prstGeom prst="rect">
            <a:avLst/>
          </a:prstGeom>
          <a:noFill/>
        </p:spPr>
        <p:txBody>
          <a:bodyPr wrap="square" rtlCol="0">
            <a:spAutoFit/>
          </a:bodyPr>
          <a:lstStyle/>
          <a:p>
            <a:r>
              <a:rPr lang="ru-RU" dirty="0" err="1"/>
              <a:t>Бартоломеус</a:t>
            </a:r>
            <a:r>
              <a:rPr lang="ru-RU" dirty="0"/>
              <a:t> Брейн Старший. </a:t>
            </a:r>
            <a:r>
              <a:rPr lang="ru-RU" dirty="0" err="1"/>
              <a:t>Vanitas</a:t>
            </a:r>
            <a:r>
              <a:rPr lang="ru-RU" dirty="0"/>
              <a:t>. 1524. </a:t>
            </a:r>
          </a:p>
        </p:txBody>
      </p:sp>
    </p:spTree>
    <p:extLst>
      <p:ext uri="{BB962C8B-B14F-4D97-AF65-F5344CB8AC3E}">
        <p14:creationId xmlns:p14="http://schemas.microsoft.com/office/powerpoint/2010/main" val="6781343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81DD67B-6868-4A1E-A935-B65DBE3906B2}"/>
              </a:ext>
            </a:extLst>
          </p:cNvPr>
          <p:cNvSpPr>
            <a:spLocks noGrp="1"/>
          </p:cNvSpPr>
          <p:nvPr>
            <p:ph type="title"/>
          </p:nvPr>
        </p:nvSpPr>
        <p:spPr>
          <a:xfrm>
            <a:off x="150920" y="168676"/>
            <a:ext cx="11887200" cy="1429305"/>
          </a:xfrm>
        </p:spPr>
        <p:txBody>
          <a:bodyPr>
            <a:normAutofit fontScale="90000"/>
          </a:bodyPr>
          <a:lstStyle/>
          <a:p>
            <a:pPr algn="just"/>
            <a:r>
              <a:rPr lang="ru-RU" sz="2200" dirty="0"/>
              <a:t>«</a:t>
            </a:r>
            <a:r>
              <a:rPr lang="ru-RU" sz="2200" b="1" dirty="0"/>
              <a:t>Смерть, пускающая мыльные пузыри</a:t>
            </a:r>
            <a:r>
              <a:rPr lang="ru-RU" sz="2200" dirty="0"/>
              <a:t>» — одно из нескольких изображений смерти, созданных Иоганном Георгом </a:t>
            </a:r>
            <a:r>
              <a:rPr lang="ru-RU" sz="2200" dirty="0" err="1"/>
              <a:t>Лейнбергером</a:t>
            </a:r>
            <a:r>
              <a:rPr lang="ru-RU" sz="2200" dirty="0"/>
              <a:t> между 1729 и 1731 годами для потолка Аббатства святого Михаила, расположенного на горе </a:t>
            </a:r>
            <a:r>
              <a:rPr lang="ru-RU" sz="2200" dirty="0" err="1"/>
              <a:t>Михельсберг</a:t>
            </a:r>
            <a:r>
              <a:rPr lang="ru-RU" sz="2200" dirty="0"/>
              <a:t>, Бамберг, Германия. </a:t>
            </a:r>
            <a:br>
              <a:rPr lang="ru-RU" sz="2200" dirty="0"/>
            </a:br>
            <a:r>
              <a:rPr lang="ru-RU" sz="2200" dirty="0"/>
              <a:t>Пузыри — символы хрупкости жизни</a:t>
            </a:r>
          </a:p>
        </p:txBody>
      </p:sp>
      <p:pic>
        <p:nvPicPr>
          <p:cNvPr id="5" name="Объект 4">
            <a:extLst>
              <a:ext uri="{FF2B5EF4-FFF2-40B4-BE49-F238E27FC236}">
                <a16:creationId xmlns:a16="http://schemas.microsoft.com/office/drawing/2014/main" id="{F06FD33D-7092-4151-BE9D-1BEEE4ED94CF}"/>
              </a:ext>
            </a:extLst>
          </p:cNvPr>
          <p:cNvPicPr>
            <a:picLocks noGrp="1" noChangeAspect="1"/>
          </p:cNvPicPr>
          <p:nvPr>
            <p:ph idx="1"/>
          </p:nvPr>
        </p:nvPicPr>
        <p:blipFill>
          <a:blip r:embed="rId2"/>
          <a:stretch>
            <a:fillRect/>
          </a:stretch>
        </p:blipFill>
        <p:spPr>
          <a:xfrm>
            <a:off x="3471169" y="1853111"/>
            <a:ext cx="5095782" cy="4762859"/>
          </a:xfrm>
        </p:spPr>
      </p:pic>
    </p:spTree>
    <p:extLst>
      <p:ext uri="{BB962C8B-B14F-4D97-AF65-F5344CB8AC3E}">
        <p14:creationId xmlns:p14="http://schemas.microsoft.com/office/powerpoint/2010/main" val="3080352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QsuWH1PZ6j309iVAldN+Ol0LLxWhT0w">
            <a:hlinkClick r:id="" action="ppaction://media"/>
            <a:extLst>
              <a:ext uri="{FF2B5EF4-FFF2-40B4-BE49-F238E27FC236}">
                <a16:creationId xmlns:a16="http://schemas.microsoft.com/office/drawing/2014/main" id="{B2F90995-85F5-41FE-8C3C-C68DC3230FF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225770" y="196010"/>
            <a:ext cx="3462291" cy="6153744"/>
          </a:xfrm>
        </p:spPr>
      </p:pic>
    </p:spTree>
    <p:extLst>
      <p:ext uri="{BB962C8B-B14F-4D97-AF65-F5344CB8AC3E}">
        <p14:creationId xmlns:p14="http://schemas.microsoft.com/office/powerpoint/2010/main" val="332412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1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72F06E-D516-46A0-A157-57839CCCBD85}"/>
              </a:ext>
            </a:extLst>
          </p:cNvPr>
          <p:cNvSpPr>
            <a:spLocks noGrp="1"/>
          </p:cNvSpPr>
          <p:nvPr>
            <p:ph type="title"/>
          </p:nvPr>
        </p:nvSpPr>
        <p:spPr>
          <a:xfrm>
            <a:off x="319595" y="484632"/>
            <a:ext cx="11505459" cy="1361923"/>
          </a:xfrm>
        </p:spPr>
        <p:txBody>
          <a:bodyPr>
            <a:normAutofit fontScale="90000"/>
          </a:bodyPr>
          <a:lstStyle/>
          <a:p>
            <a:pPr algn="just"/>
            <a:r>
              <a:rPr lang="ru-RU" dirty="0"/>
              <a:t>Смерть  - центральная проблема экзистенциализма</a:t>
            </a:r>
          </a:p>
        </p:txBody>
      </p:sp>
      <p:sp>
        <p:nvSpPr>
          <p:cNvPr id="3" name="Объект 2">
            <a:extLst>
              <a:ext uri="{FF2B5EF4-FFF2-40B4-BE49-F238E27FC236}">
                <a16:creationId xmlns:a16="http://schemas.microsoft.com/office/drawing/2014/main" id="{3D827E93-6634-48CB-B043-636D9DAFCCD4}"/>
              </a:ext>
            </a:extLst>
          </p:cNvPr>
          <p:cNvSpPr>
            <a:spLocks noGrp="1"/>
          </p:cNvSpPr>
          <p:nvPr>
            <p:ph idx="1"/>
          </p:nvPr>
        </p:nvSpPr>
        <p:spPr>
          <a:xfrm>
            <a:off x="319596" y="2192784"/>
            <a:ext cx="11505460" cy="4474346"/>
          </a:xfrm>
        </p:spPr>
        <p:txBody>
          <a:bodyPr/>
          <a:lstStyle/>
          <a:p>
            <a:pPr marL="0" indent="0" algn="just">
              <a:buNone/>
            </a:pPr>
            <a:r>
              <a:rPr lang="ru-RU" sz="2800" dirty="0"/>
              <a:t>Проблема конечности жизни, смертности человека — одна из основных в экзистенциальной философии и психологии. </a:t>
            </a:r>
          </a:p>
          <a:p>
            <a:pPr marL="0" indent="0" algn="just">
              <a:buNone/>
            </a:pPr>
            <a:endParaRPr lang="ru-RU" sz="2800" dirty="0"/>
          </a:p>
          <a:p>
            <a:pPr marL="0" indent="0" algn="just">
              <a:buNone/>
            </a:pPr>
            <a:r>
              <a:rPr lang="ru-RU" sz="2800" dirty="0"/>
              <a:t>Ее значение столь велико, что проблема смерти нередко вводится в определение предмета экзистенциальной психологии, которая описывается как наука о жизни и смерти.</a:t>
            </a:r>
          </a:p>
          <a:p>
            <a:pPr marL="0" indent="0">
              <a:buNone/>
            </a:pPr>
            <a:endParaRPr lang="ru-RU" dirty="0"/>
          </a:p>
        </p:txBody>
      </p:sp>
    </p:spTree>
    <p:extLst>
      <p:ext uri="{BB962C8B-B14F-4D97-AF65-F5344CB8AC3E}">
        <p14:creationId xmlns:p14="http://schemas.microsoft.com/office/powerpoint/2010/main" val="1832944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D51DD6-0D9C-4CDE-B50A-37FCE1818C6B}"/>
              </a:ext>
            </a:extLst>
          </p:cNvPr>
          <p:cNvSpPr>
            <a:spLocks noGrp="1"/>
          </p:cNvSpPr>
          <p:nvPr>
            <p:ph type="title"/>
          </p:nvPr>
        </p:nvSpPr>
        <p:spPr>
          <a:xfrm>
            <a:off x="254493" y="155359"/>
            <a:ext cx="11683014" cy="1788851"/>
          </a:xfrm>
        </p:spPr>
        <p:txBody>
          <a:bodyPr>
            <a:normAutofit fontScale="90000"/>
          </a:bodyPr>
          <a:lstStyle/>
          <a:p>
            <a:r>
              <a:rPr lang="ru-RU" dirty="0"/>
              <a:t>СМЕРТЬ:</a:t>
            </a:r>
            <a:br>
              <a:rPr lang="ru-RU" dirty="0"/>
            </a:br>
            <a:r>
              <a:rPr lang="ru-RU" dirty="0"/>
              <a:t>ПРЕДСТАВЛЕНИЯ ОБЫДЕННОГО СОЗНАНИЯ</a:t>
            </a:r>
          </a:p>
        </p:txBody>
      </p:sp>
      <p:sp>
        <p:nvSpPr>
          <p:cNvPr id="3" name="Объект 2">
            <a:extLst>
              <a:ext uri="{FF2B5EF4-FFF2-40B4-BE49-F238E27FC236}">
                <a16:creationId xmlns:a16="http://schemas.microsoft.com/office/drawing/2014/main" id="{5F7669F6-91FF-4FBC-91BF-DA2B19805532}"/>
              </a:ext>
            </a:extLst>
          </p:cNvPr>
          <p:cNvSpPr>
            <a:spLocks noGrp="1"/>
          </p:cNvSpPr>
          <p:nvPr>
            <p:ph idx="1"/>
          </p:nvPr>
        </p:nvSpPr>
        <p:spPr>
          <a:xfrm>
            <a:off x="254493" y="2254927"/>
            <a:ext cx="11561685" cy="4447713"/>
          </a:xfrm>
        </p:spPr>
        <p:txBody>
          <a:bodyPr>
            <a:normAutofit fontScale="92500"/>
          </a:bodyPr>
          <a:lstStyle/>
          <a:p>
            <a:pPr marL="0" indent="0" algn="just">
              <a:buNone/>
            </a:pPr>
            <a:r>
              <a:rPr lang="ru-RU" sz="2800" dirty="0"/>
              <a:t>Значимость феномена смерти определяет его отражение в обыденном сознании, которое формирует свое представление о смерти с помощью метафор, ассоциаций, образов и т. д. </a:t>
            </a:r>
          </a:p>
          <a:p>
            <a:pPr marL="0" indent="0" algn="just">
              <a:buNone/>
            </a:pPr>
            <a:r>
              <a:rPr lang="ru-RU" sz="2800" dirty="0"/>
              <a:t>Зачем психологии, которая занимается научным изучением психологической феноменологии, знание обыденных представлений? Практический интерес к ним связан с предположением, что индивидуальные концептуализации феномена смерти могут являться значимым фактором в проживании страха смерти.</a:t>
            </a:r>
          </a:p>
          <a:p>
            <a:pPr marL="0" indent="0" algn="just">
              <a:buNone/>
            </a:pPr>
            <a:r>
              <a:rPr lang="ru-RU" sz="2800" dirty="0"/>
              <a:t>Представления обыденного сознания могут быть выявлены с помощью изучения содержания языка, а также специально проводимых исследований.</a:t>
            </a:r>
          </a:p>
          <a:p>
            <a:pPr marL="0" indent="0">
              <a:buNone/>
            </a:pPr>
            <a:endParaRPr lang="ru-RU" dirty="0"/>
          </a:p>
        </p:txBody>
      </p:sp>
    </p:spTree>
    <p:extLst>
      <p:ext uri="{BB962C8B-B14F-4D97-AF65-F5344CB8AC3E}">
        <p14:creationId xmlns:p14="http://schemas.microsoft.com/office/powerpoint/2010/main" val="2057167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1AA807-BE7A-4B50-8851-48E91A63A8B8}"/>
              </a:ext>
            </a:extLst>
          </p:cNvPr>
          <p:cNvSpPr>
            <a:spLocks noGrp="1"/>
          </p:cNvSpPr>
          <p:nvPr>
            <p:ph type="title"/>
          </p:nvPr>
        </p:nvSpPr>
        <p:spPr>
          <a:xfrm>
            <a:off x="328474" y="62144"/>
            <a:ext cx="11097086" cy="1899821"/>
          </a:xfrm>
        </p:spPr>
        <p:txBody>
          <a:bodyPr>
            <a:normAutofit fontScale="90000"/>
          </a:bodyPr>
          <a:lstStyle/>
          <a:p>
            <a:r>
              <a:rPr lang="ru-RU" dirty="0"/>
              <a:t>СМЕРТЬ:</a:t>
            </a:r>
            <a:br>
              <a:rPr lang="ru-RU" dirty="0"/>
            </a:br>
            <a:r>
              <a:rPr lang="ru-RU" dirty="0"/>
              <a:t>ПРЕДСТАВЛЕНИЯ ОБЫДЕННОГО СОЗНАНИЯ</a:t>
            </a:r>
          </a:p>
        </p:txBody>
      </p:sp>
      <p:sp>
        <p:nvSpPr>
          <p:cNvPr id="3" name="Объект 2">
            <a:extLst>
              <a:ext uri="{FF2B5EF4-FFF2-40B4-BE49-F238E27FC236}">
                <a16:creationId xmlns:a16="http://schemas.microsoft.com/office/drawing/2014/main" id="{7E5D3BA6-5912-47CD-A8E1-7B92598F2917}"/>
              </a:ext>
            </a:extLst>
          </p:cNvPr>
          <p:cNvSpPr>
            <a:spLocks noGrp="1"/>
          </p:cNvSpPr>
          <p:nvPr>
            <p:ph idx="1"/>
          </p:nvPr>
        </p:nvSpPr>
        <p:spPr>
          <a:xfrm>
            <a:off x="257451" y="2308194"/>
            <a:ext cx="11168109" cy="4350057"/>
          </a:xfrm>
        </p:spPr>
        <p:txBody>
          <a:bodyPr>
            <a:normAutofit fontScale="92500" lnSpcReduction="20000"/>
          </a:bodyPr>
          <a:lstStyle/>
          <a:p>
            <a:pPr marL="0" indent="0" algn="just">
              <a:buNone/>
            </a:pPr>
            <a:r>
              <a:rPr lang="ru-RU" dirty="0"/>
              <a:t>Что люди думают о смерти? </a:t>
            </a:r>
          </a:p>
          <a:p>
            <a:pPr marL="0" indent="0" algn="just">
              <a:buNone/>
            </a:pPr>
            <a:r>
              <a:rPr lang="ru-RU" dirty="0"/>
              <a:t>В словаре эпитетов русского литературного языка наиболее распространенные характеристики смерти делятся на две категории. </a:t>
            </a:r>
          </a:p>
          <a:p>
            <a:pPr marL="0" indent="0" algn="just">
              <a:buNone/>
            </a:pPr>
            <a:r>
              <a:rPr lang="ru-RU" dirty="0"/>
              <a:t>Они относятся:</a:t>
            </a:r>
          </a:p>
          <a:p>
            <a:pPr algn="just">
              <a:buFont typeface="Arial" panose="020B0604020202020204" pitchFamily="34" charset="0"/>
              <a:buChar char="•"/>
            </a:pPr>
            <a:r>
              <a:rPr lang="ru-RU" dirty="0"/>
              <a:t> либо </a:t>
            </a:r>
            <a:r>
              <a:rPr lang="ru-RU" b="1" dirty="0"/>
              <a:t>ко времени наступления смерти</a:t>
            </a:r>
            <a:r>
              <a:rPr lang="ru-RU" dirty="0"/>
              <a:t>, к ее неизбежности (безвременная, беспощадная, близкая, быстротечная, верная, внезапная, грозная, грядущая (устар. поэт.), медленная, моментальная, нежданная, неизбежная, неминуемая, неминучая (</a:t>
            </a:r>
            <a:r>
              <a:rPr lang="ru-RU" dirty="0" err="1"/>
              <a:t>простореч</a:t>
            </a:r>
            <a:r>
              <a:rPr lang="ru-RU" dirty="0"/>
              <a:t>.), неожиданная, неотвратимая, поздняя, преждевременная, равнодушная, ранняя, роковая, скоропостижная, случайная, скоротечная..);</a:t>
            </a:r>
          </a:p>
          <a:p>
            <a:pPr algn="just">
              <a:buFont typeface="Arial" panose="020B0604020202020204" pitchFamily="34" charset="0"/>
              <a:buChar char="•"/>
            </a:pPr>
            <a:r>
              <a:rPr lang="ru-RU" dirty="0"/>
              <a:t> либо </a:t>
            </a:r>
            <a:r>
              <a:rPr lang="ru-RU" b="1" dirty="0"/>
              <a:t>к общей оценке смерти</a:t>
            </a:r>
            <a:r>
              <a:rPr lang="ru-RU" dirty="0"/>
              <a:t>, ее причин и характера (бесславная, бесчестная, благостная (устар.), героическая, геройская, глупая, гордая, дивная, естественная, жалкая, жестокая, загадочная, злая, </a:t>
            </a:r>
            <a:r>
              <a:rPr lang="ru-RU" dirty="0" err="1"/>
              <a:t>истязательная</a:t>
            </a:r>
            <a:r>
              <a:rPr lang="ru-RU" dirty="0"/>
              <a:t> (устар.), легкая, лютая (разг.), мученическая, мучительная, напрасная, насильственная, нелепая, непонятная, неумная, одинокая, </a:t>
            </a:r>
            <a:r>
              <a:rPr lang="ru-RU" dirty="0" err="1"/>
              <a:t>подлецкая</a:t>
            </a:r>
            <a:r>
              <a:rPr lang="ru-RU" dirty="0"/>
              <a:t> (</a:t>
            </a:r>
            <a:r>
              <a:rPr lang="ru-RU" dirty="0" err="1"/>
              <a:t>простореч</a:t>
            </a:r>
            <a:r>
              <a:rPr lang="ru-RU" dirty="0"/>
              <a:t>.), позорная, постыдная, почетная, праведная, славная, сладкая, слепая, собачья (</a:t>
            </a:r>
            <a:r>
              <a:rPr lang="ru-RU" dirty="0" err="1"/>
              <a:t>простореч</a:t>
            </a:r>
            <a:r>
              <a:rPr lang="ru-RU" dirty="0"/>
              <a:t>.), спокойная, страшная, суровая, счастливая, тихая, трудная, тяжелая, ужасная, хладная (устар.), холодная, черная (нар.-поэт), честная, эффектная). </a:t>
            </a:r>
          </a:p>
          <a:p>
            <a:pPr marL="0" indent="0" algn="just">
              <a:buNone/>
            </a:pPr>
            <a:r>
              <a:rPr lang="ru-RU" dirty="0"/>
              <a:t>Обыденное сознание, таким образом, рисует негативный образ смерти.</a:t>
            </a:r>
          </a:p>
          <a:p>
            <a:pPr marL="0" indent="0">
              <a:buNone/>
            </a:pPr>
            <a:endParaRPr lang="ru-RU" dirty="0"/>
          </a:p>
        </p:txBody>
      </p:sp>
    </p:spTree>
    <p:extLst>
      <p:ext uri="{BB962C8B-B14F-4D97-AF65-F5344CB8AC3E}">
        <p14:creationId xmlns:p14="http://schemas.microsoft.com/office/powerpoint/2010/main" val="1231591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A43257A-E652-4F68-A61D-86B0012F1518}"/>
              </a:ext>
            </a:extLst>
          </p:cNvPr>
          <p:cNvPicPr>
            <a:picLocks noChangeAspect="1"/>
          </p:cNvPicPr>
          <p:nvPr/>
        </p:nvPicPr>
        <p:blipFill>
          <a:blip r:embed="rId2"/>
          <a:stretch>
            <a:fillRect/>
          </a:stretch>
        </p:blipFill>
        <p:spPr>
          <a:xfrm>
            <a:off x="3608482" y="171489"/>
            <a:ext cx="4874511" cy="5430321"/>
          </a:xfrm>
          <a:prstGeom prst="rect">
            <a:avLst/>
          </a:prstGeom>
        </p:spPr>
      </p:pic>
      <p:sp>
        <p:nvSpPr>
          <p:cNvPr id="6" name="TextBox 5">
            <a:extLst>
              <a:ext uri="{FF2B5EF4-FFF2-40B4-BE49-F238E27FC236}">
                <a16:creationId xmlns:a16="http://schemas.microsoft.com/office/drawing/2014/main" id="{3268D523-E5A1-4CFE-93F2-08625A2E0628}"/>
              </a:ext>
            </a:extLst>
          </p:cNvPr>
          <p:cNvSpPr txBox="1"/>
          <p:nvPr/>
        </p:nvSpPr>
        <p:spPr>
          <a:xfrm>
            <a:off x="3249228" y="5797118"/>
            <a:ext cx="5557422" cy="646331"/>
          </a:xfrm>
          <a:prstGeom prst="rect">
            <a:avLst/>
          </a:prstGeom>
          <a:noFill/>
        </p:spPr>
        <p:txBody>
          <a:bodyPr wrap="square" rtlCol="0">
            <a:spAutoFit/>
          </a:bodyPr>
          <a:lstStyle/>
          <a:p>
            <a:r>
              <a:rPr lang="ru-RU" dirty="0"/>
              <a:t>«Старики-родители на могиле сына», Василий Григорьевич Перов, 1874.</a:t>
            </a:r>
          </a:p>
        </p:txBody>
      </p:sp>
    </p:spTree>
    <p:extLst>
      <p:ext uri="{BB962C8B-B14F-4D97-AF65-F5344CB8AC3E}">
        <p14:creationId xmlns:p14="http://schemas.microsoft.com/office/powerpoint/2010/main" val="494235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9B506C8-6C25-40AA-BCCC-FB4648CB56BE}"/>
              </a:ext>
            </a:extLst>
          </p:cNvPr>
          <p:cNvSpPr>
            <a:spLocks noGrp="1"/>
          </p:cNvSpPr>
          <p:nvPr>
            <p:ph type="title"/>
          </p:nvPr>
        </p:nvSpPr>
        <p:spPr>
          <a:xfrm>
            <a:off x="248575" y="177553"/>
            <a:ext cx="11594237" cy="1429305"/>
          </a:xfrm>
        </p:spPr>
        <p:txBody>
          <a:bodyPr>
            <a:normAutofit/>
          </a:bodyPr>
          <a:lstStyle/>
          <a:p>
            <a:r>
              <a:rPr lang="ru-RU" sz="4800" dirty="0"/>
              <a:t>Смерть – противоположность жизни</a:t>
            </a:r>
          </a:p>
        </p:txBody>
      </p:sp>
      <p:sp>
        <p:nvSpPr>
          <p:cNvPr id="3" name="Объект 2">
            <a:extLst>
              <a:ext uri="{FF2B5EF4-FFF2-40B4-BE49-F238E27FC236}">
                <a16:creationId xmlns:a16="http://schemas.microsoft.com/office/drawing/2014/main" id="{391247CA-4A9F-4318-9090-8017EAA03D66}"/>
              </a:ext>
            </a:extLst>
          </p:cNvPr>
          <p:cNvSpPr>
            <a:spLocks noGrp="1"/>
          </p:cNvSpPr>
          <p:nvPr>
            <p:ph idx="1"/>
          </p:nvPr>
        </p:nvSpPr>
        <p:spPr>
          <a:xfrm>
            <a:off x="248575" y="2032987"/>
            <a:ext cx="11594237" cy="4647460"/>
          </a:xfrm>
        </p:spPr>
        <p:txBody>
          <a:bodyPr>
            <a:normAutofit/>
          </a:bodyPr>
          <a:lstStyle/>
          <a:p>
            <a:pPr marL="0" indent="0" algn="just">
              <a:buNone/>
            </a:pPr>
            <a:r>
              <a:rPr lang="ru-RU" dirty="0"/>
              <a:t> </a:t>
            </a:r>
            <a:r>
              <a:rPr lang="ru-RU" sz="2400" dirty="0"/>
              <a:t>«В течение последних  двух-трёх лет на Киото одно за другим обрушивались бедствия —  то землетрясение, то ураган, то пожар, то голод. Вот столица и запустела необычайно. Как рассказывают старинные летописи, дошло до того, что стали ломать статуи будд и священную утварь и, свалив в кучу на краю дороги лакированное, покрытое позолотой дерево, продавали его на дрова. Так обстояли дела в столице; поэтому о поддержании ворот </a:t>
            </a:r>
            <a:r>
              <a:rPr lang="ru-RU" sz="2400" dirty="0" err="1"/>
              <a:t>Расёмон</a:t>
            </a:r>
            <a:r>
              <a:rPr lang="ru-RU" sz="2400" dirty="0"/>
              <a:t>, разумеется, никто больше не заботился. И, пользуясь их заброшенностью, здесь жили лисицы и барсуки. Жили воры. Наконец, повелось даже приносить и бросать сюда неприбранные трупы. И когда солнце скрывалось, здесь делалось как-то жутко, и никто не осмеливался подходить к воротам близко».</a:t>
            </a:r>
          </a:p>
          <a:p>
            <a:pPr marL="0" indent="0" algn="just">
              <a:buNone/>
            </a:pPr>
            <a:r>
              <a:rPr lang="ru-RU" sz="2400" dirty="0"/>
              <a:t> </a:t>
            </a:r>
            <a:r>
              <a:rPr lang="ru-RU" sz="2400" b="1" dirty="0"/>
              <a:t>Акутагава </a:t>
            </a:r>
            <a:r>
              <a:rPr lang="ru-RU" sz="2400" b="1" dirty="0" err="1"/>
              <a:t>Рюноскэ</a:t>
            </a:r>
            <a:r>
              <a:rPr lang="ru-RU" sz="2400" b="1" dirty="0"/>
              <a:t> </a:t>
            </a:r>
            <a:r>
              <a:rPr lang="ru-RU" sz="2400" dirty="0"/>
              <a:t>«Ворота </a:t>
            </a:r>
            <a:r>
              <a:rPr lang="ru-RU" sz="2400" dirty="0" err="1"/>
              <a:t>Расемон</a:t>
            </a:r>
            <a:r>
              <a:rPr lang="ru-RU" sz="2400" dirty="0"/>
              <a:t>», 1915.</a:t>
            </a:r>
          </a:p>
        </p:txBody>
      </p:sp>
    </p:spTree>
    <p:extLst>
      <p:ext uri="{BB962C8B-B14F-4D97-AF65-F5344CB8AC3E}">
        <p14:creationId xmlns:p14="http://schemas.microsoft.com/office/powerpoint/2010/main" val="1869706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D2A2CE-25AB-4FC6-8852-D5CDCC6B314C}"/>
              </a:ext>
            </a:extLst>
          </p:cNvPr>
          <p:cNvSpPr>
            <a:spLocks noGrp="1"/>
          </p:cNvSpPr>
          <p:nvPr>
            <p:ph type="title"/>
          </p:nvPr>
        </p:nvSpPr>
        <p:spPr>
          <a:xfrm>
            <a:off x="186431" y="124287"/>
            <a:ext cx="11789546" cy="1624613"/>
          </a:xfrm>
        </p:spPr>
        <p:txBody>
          <a:bodyPr>
            <a:normAutofit fontScale="90000"/>
          </a:bodyPr>
          <a:lstStyle/>
          <a:p>
            <a:r>
              <a:rPr lang="ru-RU" dirty="0"/>
              <a:t>Смерть – противоположность жизни. </a:t>
            </a:r>
            <a:r>
              <a:rPr lang="ru-RU" sz="3600" dirty="0"/>
              <a:t>«Легенда о </a:t>
            </a:r>
            <a:r>
              <a:rPr lang="ru-RU" sz="3600" dirty="0" err="1"/>
              <a:t>Нараяме</a:t>
            </a:r>
            <a:r>
              <a:rPr lang="ru-RU" sz="3600" dirty="0"/>
              <a:t>», 1983, </a:t>
            </a:r>
            <a:r>
              <a:rPr lang="ru-RU" sz="3600" dirty="0" err="1"/>
              <a:t>реж</a:t>
            </a:r>
            <a:r>
              <a:rPr lang="ru-RU" sz="3600" dirty="0"/>
              <a:t>. </a:t>
            </a:r>
            <a:r>
              <a:rPr lang="ru-RU" sz="3600" dirty="0" err="1"/>
              <a:t>Сёхэй</a:t>
            </a:r>
            <a:r>
              <a:rPr lang="ru-RU" sz="3600" dirty="0"/>
              <a:t> </a:t>
            </a:r>
            <a:r>
              <a:rPr lang="ru-RU" sz="3600" dirty="0" err="1"/>
              <a:t>Имамура</a:t>
            </a:r>
            <a:r>
              <a:rPr lang="ru-RU" sz="3600" dirty="0"/>
              <a:t>  </a:t>
            </a:r>
          </a:p>
        </p:txBody>
      </p:sp>
      <p:pic>
        <p:nvPicPr>
          <p:cNvPr id="4" name="Отец_не_хотел_относить_свою_мать_на_гору_Я_не_такой_｜_Легенда_о">
            <a:hlinkClick r:id="" action="ppaction://media"/>
            <a:extLst>
              <a:ext uri="{FF2B5EF4-FFF2-40B4-BE49-F238E27FC236}">
                <a16:creationId xmlns:a16="http://schemas.microsoft.com/office/drawing/2014/main" id="{912B9C82-4F12-4953-AE5D-C447CD9C0D3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53545" y="1939370"/>
            <a:ext cx="8222711" cy="4625666"/>
          </a:xfrm>
        </p:spPr>
      </p:pic>
    </p:spTree>
    <p:extLst>
      <p:ext uri="{BB962C8B-B14F-4D97-AF65-F5344CB8AC3E}">
        <p14:creationId xmlns:p14="http://schemas.microsoft.com/office/powerpoint/2010/main" val="279154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93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8C81391-5042-4AE8-8D51-BD5ACA4740A1}"/>
              </a:ext>
            </a:extLst>
          </p:cNvPr>
          <p:cNvSpPr>
            <a:spLocks noGrp="1"/>
          </p:cNvSpPr>
          <p:nvPr>
            <p:ph type="title"/>
          </p:nvPr>
        </p:nvSpPr>
        <p:spPr>
          <a:xfrm>
            <a:off x="239697" y="221942"/>
            <a:ext cx="11487705" cy="1411549"/>
          </a:xfrm>
        </p:spPr>
        <p:txBody>
          <a:bodyPr>
            <a:normAutofit fontScale="90000"/>
          </a:bodyPr>
          <a:lstStyle/>
          <a:p>
            <a:r>
              <a:rPr lang="ru-RU" dirty="0"/>
              <a:t>Смерть – противоположность жизни</a:t>
            </a:r>
          </a:p>
        </p:txBody>
      </p:sp>
      <p:sp>
        <p:nvSpPr>
          <p:cNvPr id="3" name="Объект 2">
            <a:extLst>
              <a:ext uri="{FF2B5EF4-FFF2-40B4-BE49-F238E27FC236}">
                <a16:creationId xmlns:a16="http://schemas.microsoft.com/office/drawing/2014/main" id="{6FAF797F-520F-485A-ADBB-77DEC39B4443}"/>
              </a:ext>
            </a:extLst>
          </p:cNvPr>
          <p:cNvSpPr>
            <a:spLocks noGrp="1"/>
          </p:cNvSpPr>
          <p:nvPr>
            <p:ph idx="1"/>
          </p:nvPr>
        </p:nvSpPr>
        <p:spPr>
          <a:xfrm>
            <a:off x="142043" y="1811045"/>
            <a:ext cx="11727402" cy="4825014"/>
          </a:xfrm>
        </p:spPr>
        <p:txBody>
          <a:bodyPr>
            <a:normAutofit/>
          </a:bodyPr>
          <a:lstStyle/>
          <a:p>
            <a:pPr marL="0" indent="0">
              <a:buNone/>
            </a:pPr>
            <a:r>
              <a:rPr lang="ru-RU" b="1" dirty="0"/>
              <a:t>Смерть — это нет</a:t>
            </a:r>
            <a:r>
              <a:rPr lang="ru-RU" dirty="0"/>
              <a:t>                              </a:t>
            </a:r>
            <a:r>
              <a:rPr lang="ru-RU" dirty="0" err="1"/>
              <a:t>Недодышанный</a:t>
            </a:r>
            <a:r>
              <a:rPr lang="ru-RU" dirty="0"/>
              <a:t> вздох,        </a:t>
            </a:r>
            <a:r>
              <a:rPr lang="ru-RU" b="1" dirty="0"/>
              <a:t>Марина Цветаева</a:t>
            </a:r>
            <a:r>
              <a:rPr lang="ru-RU" dirty="0"/>
              <a:t>, 1920.</a:t>
            </a:r>
          </a:p>
          <a:p>
            <a:pPr marL="0" indent="0">
              <a:buNone/>
            </a:pPr>
            <a:r>
              <a:rPr lang="ru-RU" dirty="0"/>
              <a:t>Смерть — это нет,                              </a:t>
            </a:r>
            <a:r>
              <a:rPr lang="ru-RU" dirty="0" err="1"/>
              <a:t>Недокрикнутый</a:t>
            </a:r>
            <a:r>
              <a:rPr lang="ru-RU" dirty="0"/>
              <a:t> крик.  </a:t>
            </a:r>
          </a:p>
          <a:p>
            <a:pPr marL="0" indent="0">
              <a:buNone/>
            </a:pPr>
            <a:r>
              <a:rPr lang="ru-RU" dirty="0"/>
              <a:t>Смерть — это нет,                              Я — это да,</a:t>
            </a:r>
          </a:p>
          <a:p>
            <a:pPr marL="0" indent="0">
              <a:buNone/>
            </a:pPr>
            <a:r>
              <a:rPr lang="ru-RU" dirty="0"/>
              <a:t>Смерть — это нет.                              Да — навсегда,</a:t>
            </a:r>
          </a:p>
          <a:p>
            <a:pPr marL="0" indent="0">
              <a:buNone/>
            </a:pPr>
            <a:r>
              <a:rPr lang="ru-RU" dirty="0"/>
              <a:t>Нет — матерям,                                  Да — вопреки, </a:t>
            </a:r>
          </a:p>
          <a:p>
            <a:pPr marL="0" indent="0">
              <a:buNone/>
            </a:pPr>
            <a:r>
              <a:rPr lang="ru-RU" dirty="0"/>
              <a:t>Нет — пекарям.                                  Да — через всё!</a:t>
            </a:r>
          </a:p>
          <a:p>
            <a:pPr marL="0" indent="0">
              <a:buNone/>
            </a:pPr>
            <a:r>
              <a:rPr lang="ru-RU" dirty="0"/>
              <a:t>(Выпек — не съешь!)                      Даже тебе</a:t>
            </a:r>
          </a:p>
          <a:p>
            <a:pPr marL="0" indent="0">
              <a:buNone/>
            </a:pPr>
            <a:r>
              <a:rPr lang="ru-RU" dirty="0"/>
              <a:t>Смерть — это так:                            Да кричу, Нет! </a:t>
            </a:r>
          </a:p>
          <a:p>
            <a:pPr marL="0" indent="0">
              <a:buNone/>
            </a:pPr>
            <a:r>
              <a:rPr lang="ru-RU" dirty="0"/>
              <a:t>Недостроенный дом,                      Стало быть — нет, </a:t>
            </a:r>
          </a:p>
          <a:p>
            <a:pPr marL="0" indent="0">
              <a:buNone/>
            </a:pPr>
            <a:r>
              <a:rPr lang="ru-RU" dirty="0" err="1"/>
              <a:t>Недовзращенный</a:t>
            </a:r>
            <a:r>
              <a:rPr lang="ru-RU" dirty="0"/>
              <a:t> сын,                 Стало быть — вздор,</a:t>
            </a:r>
          </a:p>
          <a:p>
            <a:pPr marL="0" indent="0">
              <a:buNone/>
            </a:pPr>
            <a:r>
              <a:rPr lang="ru-RU" dirty="0"/>
              <a:t>Недовязанный сноп,                      Календарная ложь!</a:t>
            </a:r>
          </a:p>
        </p:txBody>
      </p:sp>
      <p:pic>
        <p:nvPicPr>
          <p:cNvPr id="4" name="Рисунок 3">
            <a:extLst>
              <a:ext uri="{FF2B5EF4-FFF2-40B4-BE49-F238E27FC236}">
                <a16:creationId xmlns:a16="http://schemas.microsoft.com/office/drawing/2014/main" id="{BF4A9A5C-F973-4754-8683-7F7214294139}"/>
              </a:ext>
            </a:extLst>
          </p:cNvPr>
          <p:cNvPicPr>
            <a:picLocks noChangeAspect="1"/>
          </p:cNvPicPr>
          <p:nvPr/>
        </p:nvPicPr>
        <p:blipFill>
          <a:blip r:embed="rId2"/>
          <a:stretch>
            <a:fillRect/>
          </a:stretch>
        </p:blipFill>
        <p:spPr>
          <a:xfrm>
            <a:off x="7547345" y="2633668"/>
            <a:ext cx="2759630" cy="3554068"/>
          </a:xfrm>
          <a:prstGeom prst="rect">
            <a:avLst/>
          </a:prstGeom>
        </p:spPr>
      </p:pic>
    </p:spTree>
    <p:extLst>
      <p:ext uri="{BB962C8B-B14F-4D97-AF65-F5344CB8AC3E}">
        <p14:creationId xmlns:p14="http://schemas.microsoft.com/office/powerpoint/2010/main" val="2393588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1017B88-A893-4FAA-80A8-F684BBEFCC92}"/>
              </a:ext>
            </a:extLst>
          </p:cNvPr>
          <p:cNvSpPr>
            <a:spLocks noGrp="1"/>
          </p:cNvSpPr>
          <p:nvPr>
            <p:ph type="title"/>
          </p:nvPr>
        </p:nvSpPr>
        <p:spPr>
          <a:xfrm>
            <a:off x="292963" y="301842"/>
            <a:ext cx="11496583" cy="1482570"/>
          </a:xfrm>
        </p:spPr>
        <p:txBody>
          <a:bodyPr>
            <a:normAutofit fontScale="90000"/>
          </a:bodyPr>
          <a:lstStyle/>
          <a:p>
            <a:r>
              <a:rPr lang="ru-RU" dirty="0"/>
              <a:t>Смерть  - социокультурный феномен</a:t>
            </a:r>
          </a:p>
        </p:txBody>
      </p:sp>
      <p:sp>
        <p:nvSpPr>
          <p:cNvPr id="3" name="Объект 2">
            <a:extLst>
              <a:ext uri="{FF2B5EF4-FFF2-40B4-BE49-F238E27FC236}">
                <a16:creationId xmlns:a16="http://schemas.microsoft.com/office/drawing/2014/main" id="{A87FB9F3-64B6-46F8-B10E-F7BE0BC75F0A}"/>
              </a:ext>
            </a:extLst>
          </p:cNvPr>
          <p:cNvSpPr>
            <a:spLocks noGrp="1"/>
          </p:cNvSpPr>
          <p:nvPr>
            <p:ph idx="1"/>
          </p:nvPr>
        </p:nvSpPr>
        <p:spPr>
          <a:xfrm>
            <a:off x="221942" y="1935333"/>
            <a:ext cx="11567604" cy="4749552"/>
          </a:xfrm>
        </p:spPr>
        <p:txBody>
          <a:bodyPr/>
          <a:lstStyle/>
          <a:p>
            <a:pPr marL="0" indent="0" algn="just">
              <a:buNone/>
            </a:pPr>
            <a:r>
              <a:rPr lang="ru-RU" sz="1800" dirty="0"/>
              <a:t>Смерть — при всей ее универсальности — социокультурный феномен, что означает изменение ее понимания в истории человеческого общества.</a:t>
            </a:r>
          </a:p>
          <a:p>
            <a:pPr marL="0" indent="0" algn="just">
              <a:buNone/>
            </a:pPr>
            <a:r>
              <a:rPr lang="ru-RU" sz="1800" dirty="0"/>
              <a:t>Не в биологическом ее значении, но в том, как смерть — и своя собственная, и близких — воспринимается и проживается людьми и сообществом.</a:t>
            </a:r>
          </a:p>
          <a:p>
            <a:pPr marL="0" indent="0" algn="just">
              <a:buNone/>
            </a:pPr>
            <a:r>
              <a:rPr lang="ru-RU" sz="1800" dirty="0"/>
              <a:t>Одна из известных работ в этой области — исследование французского историка и демографа </a:t>
            </a:r>
            <a:r>
              <a:rPr lang="ru-RU" sz="1800" b="1" dirty="0"/>
              <a:t>Ф. </a:t>
            </a:r>
            <a:r>
              <a:rPr lang="ru-RU" sz="1800" b="1" dirty="0" err="1"/>
              <a:t>Арьеса</a:t>
            </a:r>
            <a:r>
              <a:rPr lang="ru-RU" sz="1800" dirty="0"/>
              <a:t> (1914-1984) «</a:t>
            </a:r>
            <a:r>
              <a:rPr lang="ru-RU" sz="1800" b="1" dirty="0"/>
              <a:t>Человек перед лицом смерти</a:t>
            </a:r>
            <a:r>
              <a:rPr lang="ru-RU" sz="1800" dirty="0"/>
              <a:t>». </a:t>
            </a:r>
          </a:p>
          <a:p>
            <a:pPr marL="0" indent="0" algn="just">
              <a:buNone/>
            </a:pPr>
            <a:r>
              <a:rPr lang="ru-RU" sz="1800" dirty="0"/>
              <a:t>Исследователь представляет в работе различное отношение к смерти в разные периоды европейской культуры.  </a:t>
            </a:r>
          </a:p>
          <a:p>
            <a:pPr marL="0" indent="0" algn="just">
              <a:buNone/>
            </a:pPr>
            <a:r>
              <a:rPr lang="ru-RU" sz="1800" dirty="0"/>
              <a:t>Резюмируя своё исследование, Ф. </a:t>
            </a:r>
            <a:r>
              <a:rPr lang="ru-RU" sz="1800" dirty="0" err="1"/>
              <a:t>Арьес</a:t>
            </a:r>
            <a:r>
              <a:rPr lang="ru-RU" sz="1800" dirty="0"/>
              <a:t> предлагает различать пять основных типов отношения к смерти в европейском мире.</a:t>
            </a:r>
          </a:p>
          <a:p>
            <a:pPr marL="0" indent="0" algn="just">
              <a:buNone/>
            </a:pPr>
            <a:r>
              <a:rPr lang="ru-RU" sz="1800" dirty="0"/>
              <a:t>Как ни странно, но до </a:t>
            </a:r>
            <a:r>
              <a:rPr lang="ru-RU" sz="1800" dirty="0" err="1"/>
              <a:t>Арьеса</a:t>
            </a:r>
            <a:r>
              <a:rPr lang="ru-RU" sz="1800" dirty="0"/>
              <a:t> тема отношения человека к смерти практически не имела своих исследователей. Его книга  положила начало целому пласту новых исследований историков, психологов и культурологов. Смерть стали рассматривать как один из коренных «параметров» коллективного сознания, а поскольку последнее не остается в ходе истории недвижимым, то изменения эти не могут не выразиться также и в сдвигах в отношении человека к смерти.</a:t>
            </a:r>
          </a:p>
          <a:p>
            <a:pPr marL="0" indent="0">
              <a:buNone/>
            </a:pPr>
            <a:endParaRPr lang="ru-RU" dirty="0"/>
          </a:p>
        </p:txBody>
      </p:sp>
    </p:spTree>
    <p:extLst>
      <p:ext uri="{BB962C8B-B14F-4D97-AF65-F5344CB8AC3E}">
        <p14:creationId xmlns:p14="http://schemas.microsoft.com/office/powerpoint/2010/main" val="4147614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8B44C1B-2D73-4E18-8471-A3CF984C989E}"/>
              </a:ext>
            </a:extLst>
          </p:cNvPr>
          <p:cNvPicPr>
            <a:picLocks noChangeAspect="1"/>
          </p:cNvPicPr>
          <p:nvPr/>
        </p:nvPicPr>
        <p:blipFill>
          <a:blip r:embed="rId2"/>
          <a:stretch>
            <a:fillRect/>
          </a:stretch>
        </p:blipFill>
        <p:spPr>
          <a:xfrm>
            <a:off x="967666" y="529790"/>
            <a:ext cx="4074851" cy="6053692"/>
          </a:xfrm>
          <a:prstGeom prst="rect">
            <a:avLst/>
          </a:prstGeom>
        </p:spPr>
      </p:pic>
      <p:pic>
        <p:nvPicPr>
          <p:cNvPr id="3" name="Рисунок 2">
            <a:extLst>
              <a:ext uri="{FF2B5EF4-FFF2-40B4-BE49-F238E27FC236}">
                <a16:creationId xmlns:a16="http://schemas.microsoft.com/office/drawing/2014/main" id="{D30C194D-30B5-41CC-ADD0-4348B469CE41}"/>
              </a:ext>
            </a:extLst>
          </p:cNvPr>
          <p:cNvPicPr>
            <a:picLocks noChangeAspect="1"/>
          </p:cNvPicPr>
          <p:nvPr/>
        </p:nvPicPr>
        <p:blipFill>
          <a:blip r:embed="rId3"/>
          <a:stretch>
            <a:fillRect/>
          </a:stretch>
        </p:blipFill>
        <p:spPr>
          <a:xfrm>
            <a:off x="6477682" y="529790"/>
            <a:ext cx="4550659" cy="6053692"/>
          </a:xfrm>
          <a:prstGeom prst="rect">
            <a:avLst/>
          </a:prstGeom>
        </p:spPr>
      </p:pic>
    </p:spTree>
    <p:extLst>
      <p:ext uri="{BB962C8B-B14F-4D97-AF65-F5344CB8AC3E}">
        <p14:creationId xmlns:p14="http://schemas.microsoft.com/office/powerpoint/2010/main" val="1452669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9CDB4E-FDDA-447E-B183-BEE3416D4C47}"/>
              </a:ext>
            </a:extLst>
          </p:cNvPr>
          <p:cNvSpPr>
            <a:spLocks noGrp="1"/>
          </p:cNvSpPr>
          <p:nvPr>
            <p:ph type="title"/>
          </p:nvPr>
        </p:nvSpPr>
        <p:spPr>
          <a:xfrm>
            <a:off x="106533" y="239698"/>
            <a:ext cx="11833934" cy="1349406"/>
          </a:xfrm>
        </p:spPr>
        <p:txBody>
          <a:bodyPr>
            <a:normAutofit fontScale="90000"/>
          </a:bodyPr>
          <a:lstStyle/>
          <a:p>
            <a:r>
              <a:rPr lang="ru-RU" dirty="0"/>
              <a:t>Филипп </a:t>
            </a:r>
            <a:r>
              <a:rPr lang="ru-RU" dirty="0" err="1"/>
              <a:t>Арьеса</a:t>
            </a:r>
            <a:r>
              <a:rPr lang="ru-RU" dirty="0"/>
              <a:t> (1914-1984) «Человек перед лицом смерти» </a:t>
            </a:r>
          </a:p>
        </p:txBody>
      </p:sp>
      <p:sp>
        <p:nvSpPr>
          <p:cNvPr id="3" name="Объект 2">
            <a:extLst>
              <a:ext uri="{FF2B5EF4-FFF2-40B4-BE49-F238E27FC236}">
                <a16:creationId xmlns:a16="http://schemas.microsoft.com/office/drawing/2014/main" id="{B38BB958-160B-47FE-910B-E3683EC21F33}"/>
              </a:ext>
            </a:extLst>
          </p:cNvPr>
          <p:cNvSpPr>
            <a:spLocks noGrp="1"/>
          </p:cNvSpPr>
          <p:nvPr>
            <p:ph idx="1"/>
          </p:nvPr>
        </p:nvSpPr>
        <p:spPr>
          <a:xfrm>
            <a:off x="221942" y="1944210"/>
            <a:ext cx="11718524" cy="4758431"/>
          </a:xfrm>
        </p:spPr>
        <p:txBody>
          <a:bodyPr>
            <a:normAutofit fontScale="92500" lnSpcReduction="10000"/>
          </a:bodyPr>
          <a:lstStyle/>
          <a:p>
            <a:pPr marL="0" indent="0" algn="just">
              <a:buNone/>
            </a:pPr>
            <a:r>
              <a:rPr lang="ru-RU" dirty="0"/>
              <a:t>Ф. </a:t>
            </a:r>
            <a:r>
              <a:rPr lang="ru-RU" dirty="0" err="1"/>
              <a:t>Арьес</a:t>
            </a:r>
            <a:r>
              <a:rPr lang="ru-RU" dirty="0"/>
              <a:t> намечает пять главных этапов в изменении установок по отношению к смерти.</a:t>
            </a:r>
          </a:p>
          <a:p>
            <a:pPr marL="0" indent="0" algn="just">
              <a:buNone/>
            </a:pPr>
            <a:r>
              <a:rPr lang="ru-RU" b="1" dirty="0"/>
              <a:t>Первый этап</a:t>
            </a:r>
            <a:r>
              <a:rPr lang="ru-RU" dirty="0"/>
              <a:t> (обозначенный выражением «</a:t>
            </a:r>
            <a:r>
              <a:rPr lang="ru-RU" b="1" dirty="0"/>
              <a:t>все умрём</a:t>
            </a:r>
            <a:r>
              <a:rPr lang="ru-RU" dirty="0"/>
              <a:t>») — это состояние «</a:t>
            </a:r>
            <a:r>
              <a:rPr lang="ru-RU" b="1" dirty="0"/>
              <a:t>приручённой смерти</a:t>
            </a:r>
            <a:r>
              <a:rPr lang="ru-RU" dirty="0"/>
              <a:t>», остающееся стабильным в широких слоях населения, начиная с архаических времён до XIX в., (или даже до наших дней). Данным термином («приручённая смерть») </a:t>
            </a:r>
            <a:r>
              <a:rPr lang="ru-RU" dirty="0" err="1"/>
              <a:t>Арьес</a:t>
            </a:r>
            <a:r>
              <a:rPr lang="ru-RU" dirty="0"/>
              <a:t> подчеркивает, что люди на этом этапе относились к смерти как к обыденному явлению, которое не внушало им особых страхов. Человек органично включен в природу, и между мёртвыми и живыми существует гармония. Поэтому «прирученную смерть» принимали в качестве естественной неизбежности. Отсутствие страха перед смертью у людей Раннего Средневековья </a:t>
            </a:r>
            <a:r>
              <a:rPr lang="ru-RU" dirty="0" err="1"/>
              <a:t>Арьес</a:t>
            </a:r>
            <a:r>
              <a:rPr lang="ru-RU" dirty="0"/>
              <a:t> объясняет тем, что, по их представлениям, умерших не ожидали суд и возмездие за прожитую жизнь, и они погружались в своего рода сон, который будет длиться «до конца времён», до второго пришествия Христа, после чего все, кроме наиболее тяжких грешников, пробудятся и войдут в царствие небесное.</a:t>
            </a:r>
          </a:p>
          <a:p>
            <a:pPr marL="0" indent="0" algn="just">
              <a:buNone/>
            </a:pPr>
            <a:endParaRPr lang="ru-RU" dirty="0"/>
          </a:p>
          <a:p>
            <a:pPr marL="0" indent="0" algn="just">
              <a:buNone/>
            </a:pPr>
            <a:r>
              <a:rPr lang="ru-RU" b="1" dirty="0"/>
              <a:t>Второй этап </a:t>
            </a:r>
            <a:r>
              <a:rPr lang="ru-RU" dirty="0"/>
              <a:t>(«</a:t>
            </a:r>
            <a:r>
              <a:rPr lang="ru-RU" b="1" dirty="0"/>
              <a:t>смерть своя</a:t>
            </a:r>
            <a:r>
              <a:rPr lang="ru-RU" dirty="0"/>
              <a:t>») утверждается интеллектуальной элитой в период между XI и XIII вв. на основе идеи Страшного суда. Представление о суде над родом человеческим сменяется новым представлением — о суде индивидуальном, который происходит в момент кончины человека. В своей смерти человек индивидуализируется, собственная идентичность берёт верх над подчинением коллективной судьбе. Этот этап является результатом трансформации человеческой судьбы в сторону её индивидуализации.</a:t>
            </a:r>
          </a:p>
          <a:p>
            <a:pPr marL="0" indent="0" algn="just">
              <a:buNone/>
            </a:pPr>
            <a:endParaRPr lang="ru-RU" dirty="0"/>
          </a:p>
        </p:txBody>
      </p:sp>
    </p:spTree>
    <p:extLst>
      <p:ext uri="{BB962C8B-B14F-4D97-AF65-F5344CB8AC3E}">
        <p14:creationId xmlns:p14="http://schemas.microsoft.com/office/powerpoint/2010/main" val="3721653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5D73EF4-289A-4D47-B48A-49E021F0D5E5}"/>
              </a:ext>
            </a:extLst>
          </p:cNvPr>
          <p:cNvSpPr>
            <a:spLocks noGrp="1"/>
          </p:cNvSpPr>
          <p:nvPr>
            <p:ph type="title"/>
          </p:nvPr>
        </p:nvSpPr>
        <p:spPr>
          <a:xfrm>
            <a:off x="284085" y="248575"/>
            <a:ext cx="11567604" cy="1473693"/>
          </a:xfrm>
        </p:spPr>
        <p:txBody>
          <a:bodyPr/>
          <a:lstStyle/>
          <a:p>
            <a:r>
              <a:rPr kumimoji="0" lang="ru-RU" sz="4900" b="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Cambria" panose="02040503050406030204" pitchFamily="18" charset="0"/>
                <a:ea typeface="+mj-ea"/>
                <a:cs typeface="+mj-cs"/>
              </a:rPr>
              <a:t>Филипп </a:t>
            </a:r>
            <a:r>
              <a:rPr kumimoji="0" lang="ru-RU" sz="4900" b="0" i="0" u="none" strike="noStrike" kern="1200" cap="all" spc="0" normalizeH="0" baseline="0" noProof="0" dirty="0" err="1">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Cambria" panose="02040503050406030204" pitchFamily="18" charset="0"/>
                <a:ea typeface="+mj-ea"/>
                <a:cs typeface="+mj-cs"/>
              </a:rPr>
              <a:t>Арьеса</a:t>
            </a:r>
            <a:r>
              <a:rPr kumimoji="0" lang="ru-RU" sz="4900" b="0" i="0" u="none" strike="noStrike" kern="1200" cap="all" spc="0" normalizeH="0" baseline="0" noProof="0" dirty="0">
                <a:ln>
                  <a:noFill/>
                </a:ln>
                <a:blipFill>
                  <a:blip r:embed="rId2">
                    <a:extLst>
                      <a:ext uri="{28A0092B-C50C-407E-A947-70E740481C1C}">
                        <a14:useLocalDpi xmlns:a14="http://schemas.microsoft.com/office/drawing/2010/main" val="0"/>
                      </a:ext>
                    </a:extLst>
                  </a:blip>
                  <a:tile tx="6350" ty="-127000" sx="65000" sy="64000" flip="none" algn="tl"/>
                </a:blipFill>
                <a:effectLst/>
                <a:uLnTx/>
                <a:uFillTx/>
                <a:latin typeface="Cambria" panose="02040503050406030204" pitchFamily="18" charset="0"/>
                <a:ea typeface="+mj-ea"/>
                <a:cs typeface="+mj-cs"/>
              </a:rPr>
              <a:t> (1914-1984) «Человек перед лицом смерти» </a:t>
            </a:r>
            <a:endParaRPr lang="ru-RU" dirty="0"/>
          </a:p>
        </p:txBody>
      </p:sp>
      <p:sp>
        <p:nvSpPr>
          <p:cNvPr id="3" name="Объект 2">
            <a:extLst>
              <a:ext uri="{FF2B5EF4-FFF2-40B4-BE49-F238E27FC236}">
                <a16:creationId xmlns:a16="http://schemas.microsoft.com/office/drawing/2014/main" id="{3F97F2BD-5841-4584-A4C2-D82C78332CB4}"/>
              </a:ext>
            </a:extLst>
          </p:cNvPr>
          <p:cNvSpPr>
            <a:spLocks noGrp="1"/>
          </p:cNvSpPr>
          <p:nvPr>
            <p:ph idx="1"/>
          </p:nvPr>
        </p:nvSpPr>
        <p:spPr>
          <a:xfrm>
            <a:off x="284085" y="1935332"/>
            <a:ext cx="11638626" cy="4674092"/>
          </a:xfrm>
        </p:spPr>
        <p:txBody>
          <a:bodyPr>
            <a:normAutofit fontScale="92500" lnSpcReduction="10000"/>
          </a:bodyPr>
          <a:lstStyle/>
          <a:p>
            <a:pPr marL="0" indent="0" algn="just">
              <a:buNone/>
            </a:pPr>
            <a:r>
              <a:rPr lang="ru-RU" b="1" dirty="0"/>
              <a:t>Третий этап </a:t>
            </a:r>
            <a:r>
              <a:rPr lang="ru-RU" dirty="0"/>
              <a:t>эволюции восприятия смерти (эпоха Просвещения) — «</a:t>
            </a:r>
            <a:r>
              <a:rPr lang="ru-RU" b="1" dirty="0"/>
              <a:t>смерть далекая и близкая</a:t>
            </a:r>
            <a:r>
              <a:rPr lang="ru-RU" dirty="0"/>
              <a:t>». Он характеризуется, по </a:t>
            </a:r>
            <a:r>
              <a:rPr lang="ru-RU" dirty="0" err="1"/>
              <a:t>Арьесу</a:t>
            </a:r>
            <a:r>
              <a:rPr lang="ru-RU" dirty="0"/>
              <a:t>, крахом механизмов защиты от природы. И к сексу, и к смерти возвращается их дикая, неукрощенная, не смиренная ритуалами сущность. Символом этой эпохи для учёного становится маркиз де Сад.</a:t>
            </a:r>
          </a:p>
          <a:p>
            <a:pPr marL="0" indent="0" algn="just">
              <a:buNone/>
            </a:pPr>
            <a:endParaRPr lang="ru-RU" dirty="0"/>
          </a:p>
          <a:p>
            <a:pPr marL="0" indent="0" algn="just">
              <a:buNone/>
            </a:pPr>
            <a:r>
              <a:rPr lang="ru-RU" b="1" dirty="0"/>
              <a:t>Четвёртый этап </a:t>
            </a:r>
            <a:r>
              <a:rPr lang="ru-RU" dirty="0"/>
              <a:t>многовековой эволюции в переживании смерти — «</a:t>
            </a:r>
            <a:r>
              <a:rPr lang="ru-RU" b="1" dirty="0"/>
              <a:t>смерть твоя</a:t>
            </a:r>
            <a:r>
              <a:rPr lang="ru-RU" dirty="0"/>
              <a:t>» (эпоха романтизма). Комплекс трагических эмоций, вызываемый уходом из жизни любимого человека или друга, на взгляд </a:t>
            </a:r>
            <a:r>
              <a:rPr lang="ru-RU" dirty="0" err="1"/>
              <a:t>Арьеса</a:t>
            </a:r>
            <a:r>
              <a:rPr lang="ru-RU" dirty="0"/>
              <a:t>, новое явление, связанное с укреплением эмоциональных уз внутри семьи и вообще между людьми. С ослаблением веры в загробные кары меняется отношение к смерти; её ждут как момента воссоединения с любимым существом, ранее ушедшим из жизни. Кончина близкого человека представляется более тягостной утратой, нежели собственная смерть. Романтизм способствует превращению страха смерти в чувство прекрасного.</a:t>
            </a:r>
          </a:p>
          <a:p>
            <a:pPr marL="0" indent="0" algn="just">
              <a:buNone/>
            </a:pPr>
            <a:endParaRPr lang="ru-RU" dirty="0"/>
          </a:p>
          <a:p>
            <a:pPr marL="0" indent="0" algn="just">
              <a:buNone/>
            </a:pPr>
            <a:r>
              <a:rPr lang="ru-RU" b="1" dirty="0"/>
              <a:t>Пятый этап</a:t>
            </a:r>
            <a:r>
              <a:rPr lang="ru-RU" dirty="0"/>
              <a:t>, названный </a:t>
            </a:r>
            <a:r>
              <a:rPr lang="ru-RU" dirty="0" err="1"/>
              <a:t>Арьесом</a:t>
            </a:r>
            <a:r>
              <a:rPr lang="ru-RU" dirty="0"/>
              <a:t> «</a:t>
            </a:r>
            <a:r>
              <a:rPr lang="ru-RU" b="1" dirty="0"/>
              <a:t>смерть перевёрнутая</a:t>
            </a:r>
            <a:r>
              <a:rPr lang="ru-RU" dirty="0"/>
              <a:t>», характерен для XX века, когда общество вытесняет смерть из коллективного сознания, ведёт себя так, как будто её не существует, как будто вообще никто не умирает.</a:t>
            </a:r>
          </a:p>
        </p:txBody>
      </p:sp>
    </p:spTree>
    <p:extLst>
      <p:ext uri="{BB962C8B-B14F-4D97-AF65-F5344CB8AC3E}">
        <p14:creationId xmlns:p14="http://schemas.microsoft.com/office/powerpoint/2010/main" val="1092213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D24847-6760-4157-8700-D7F4D62488EA}"/>
              </a:ext>
            </a:extLst>
          </p:cNvPr>
          <p:cNvSpPr>
            <a:spLocks noGrp="1"/>
          </p:cNvSpPr>
          <p:nvPr>
            <p:ph type="title"/>
          </p:nvPr>
        </p:nvSpPr>
        <p:spPr>
          <a:xfrm>
            <a:off x="150919" y="328474"/>
            <a:ext cx="11709647" cy="1260629"/>
          </a:xfrm>
        </p:spPr>
        <p:txBody>
          <a:bodyPr>
            <a:normAutofit fontScale="90000"/>
          </a:bodyPr>
          <a:lstStyle/>
          <a:p>
            <a:r>
              <a:rPr lang="ru-RU" dirty="0"/>
              <a:t>Смерти не существует, как будто вообще никто не умирает</a:t>
            </a:r>
          </a:p>
        </p:txBody>
      </p:sp>
      <p:sp>
        <p:nvSpPr>
          <p:cNvPr id="3" name="Объект 2">
            <a:extLst>
              <a:ext uri="{FF2B5EF4-FFF2-40B4-BE49-F238E27FC236}">
                <a16:creationId xmlns:a16="http://schemas.microsoft.com/office/drawing/2014/main" id="{13C0B570-0311-4386-9B1B-E2A24282AAE8}"/>
              </a:ext>
            </a:extLst>
          </p:cNvPr>
          <p:cNvSpPr>
            <a:spLocks noGrp="1"/>
          </p:cNvSpPr>
          <p:nvPr>
            <p:ph idx="1"/>
          </p:nvPr>
        </p:nvSpPr>
        <p:spPr>
          <a:xfrm>
            <a:off x="230819" y="2041864"/>
            <a:ext cx="11523216" cy="4643021"/>
          </a:xfrm>
        </p:spPr>
        <p:txBody>
          <a:bodyPr/>
          <a:lstStyle/>
          <a:p>
            <a:pPr marL="0" indent="0" algn="just">
              <a:buNone/>
            </a:pPr>
            <a:r>
              <a:rPr lang="ru-RU" sz="2400" dirty="0"/>
              <a:t>Табуированность темы смерти в современном мире отмечается многими специалистами. Сегодня медицина уничтожает саму идею проживания смерти: смерть может происходить без чувства страдания. </a:t>
            </a:r>
          </a:p>
          <a:p>
            <a:pPr marL="0" indent="0" algn="just">
              <a:buNone/>
            </a:pPr>
            <a:r>
              <a:rPr lang="ru-RU" sz="2400" dirty="0"/>
              <a:t>Избавление от страданий, равно как и поддержание жизни организма любой ценой, независимо от состояния или желания человека, становится целью медицины.</a:t>
            </a:r>
          </a:p>
          <a:p>
            <a:pPr marL="0" indent="0" algn="just">
              <a:buNone/>
            </a:pPr>
            <a:r>
              <a:rPr lang="ru-RU" sz="2400" dirty="0"/>
              <a:t>Люди ценят уход без страдания, более того, табуируется само приближение смерти, избегается даже осознание того, что на самом деле происходит. В противоположность этому в прошлом драматическая борьба со смертью была частью повседневного опыта человека.</a:t>
            </a:r>
          </a:p>
          <a:p>
            <a:pPr marL="0" indent="0">
              <a:buNone/>
            </a:pPr>
            <a:endParaRPr lang="ru-RU" dirty="0"/>
          </a:p>
        </p:txBody>
      </p:sp>
    </p:spTree>
    <p:extLst>
      <p:ext uri="{BB962C8B-B14F-4D97-AF65-F5344CB8AC3E}">
        <p14:creationId xmlns:p14="http://schemas.microsoft.com/office/powerpoint/2010/main" val="37286779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D413FE-461F-4134-A13A-18C1049E7884}"/>
              </a:ext>
            </a:extLst>
          </p:cNvPr>
          <p:cNvSpPr>
            <a:spLocks noGrp="1"/>
          </p:cNvSpPr>
          <p:nvPr>
            <p:ph type="title"/>
          </p:nvPr>
        </p:nvSpPr>
        <p:spPr>
          <a:xfrm>
            <a:off x="310717" y="284085"/>
            <a:ext cx="11603115" cy="1384917"/>
          </a:xfrm>
        </p:spPr>
        <p:txBody>
          <a:bodyPr/>
          <a:lstStyle/>
          <a:p>
            <a:r>
              <a:rPr lang="ru-RU" dirty="0"/>
              <a:t>Проблема смерти в философии</a:t>
            </a:r>
          </a:p>
        </p:txBody>
      </p:sp>
      <p:sp>
        <p:nvSpPr>
          <p:cNvPr id="3" name="Объект 2">
            <a:extLst>
              <a:ext uri="{FF2B5EF4-FFF2-40B4-BE49-F238E27FC236}">
                <a16:creationId xmlns:a16="http://schemas.microsoft.com/office/drawing/2014/main" id="{EDE24171-E1D0-402F-86CC-3E2134C7A3A6}"/>
              </a:ext>
            </a:extLst>
          </p:cNvPr>
          <p:cNvSpPr>
            <a:spLocks noGrp="1"/>
          </p:cNvSpPr>
          <p:nvPr>
            <p:ph idx="1"/>
          </p:nvPr>
        </p:nvSpPr>
        <p:spPr>
          <a:xfrm>
            <a:off x="310717" y="2095130"/>
            <a:ext cx="11523217" cy="4580877"/>
          </a:xfrm>
        </p:spPr>
        <p:txBody>
          <a:bodyPr/>
          <a:lstStyle/>
          <a:p>
            <a:pPr marL="0" indent="0" algn="just">
              <a:buNone/>
            </a:pPr>
            <a:r>
              <a:rPr lang="ru-RU" sz="2800" dirty="0"/>
              <a:t>Имя </a:t>
            </a:r>
            <a:r>
              <a:rPr lang="ru-RU" sz="2800" b="1" dirty="0"/>
              <a:t>Сократа</a:t>
            </a:r>
            <a:r>
              <a:rPr lang="ru-RU" sz="2800" dirty="0"/>
              <a:t> (убит в 399 г. до н. э.) невозможно не упомянуть, затрагивая проблему смерти: даже людям, не слишком сведущим в философии, известно, что именно ему, как принято считать, принадлежит идея бессмертия души, оказавшая значительное влияние на христианскую концепцию загробной жизни. </a:t>
            </a:r>
          </a:p>
          <a:p>
            <a:pPr marL="0" indent="0" algn="just">
              <a:buNone/>
            </a:pPr>
            <a:r>
              <a:rPr lang="ru-RU" sz="2800" dirty="0"/>
              <a:t>Религиозная тема вообще часто поднимается в связи с проблемой смерти, поскольку, как это формулирует тот же Ялом, именно страх смерти лежит в основе всех религий, и каждая из них по-своему стремится смягчить боль осознания конечности бытия.</a:t>
            </a:r>
          </a:p>
          <a:p>
            <a:pPr marL="0" indent="0">
              <a:buNone/>
            </a:pPr>
            <a:endParaRPr lang="ru-RU" dirty="0"/>
          </a:p>
        </p:txBody>
      </p:sp>
    </p:spTree>
    <p:extLst>
      <p:ext uri="{BB962C8B-B14F-4D97-AF65-F5344CB8AC3E}">
        <p14:creationId xmlns:p14="http://schemas.microsoft.com/office/powerpoint/2010/main" val="1743696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B30102-553E-44AF-AD35-F7743C2D44DD}"/>
              </a:ext>
            </a:extLst>
          </p:cNvPr>
          <p:cNvSpPr>
            <a:spLocks noGrp="1"/>
          </p:cNvSpPr>
          <p:nvPr>
            <p:ph type="title"/>
          </p:nvPr>
        </p:nvSpPr>
        <p:spPr>
          <a:xfrm>
            <a:off x="284085" y="266330"/>
            <a:ext cx="11532094" cy="1251752"/>
          </a:xfrm>
        </p:spPr>
        <p:txBody>
          <a:bodyPr>
            <a:normAutofit fontScale="90000"/>
          </a:bodyPr>
          <a:lstStyle/>
          <a:p>
            <a:r>
              <a:rPr lang="ru-RU" dirty="0"/>
              <a:t>Жак Луи Давид</a:t>
            </a:r>
            <a:br>
              <a:rPr lang="ru-RU" dirty="0"/>
            </a:br>
            <a:r>
              <a:rPr lang="ru-RU" dirty="0"/>
              <a:t>Смерть Сократа. 1787</a:t>
            </a:r>
          </a:p>
        </p:txBody>
      </p:sp>
      <p:pic>
        <p:nvPicPr>
          <p:cNvPr id="4" name="Объект 3">
            <a:extLst>
              <a:ext uri="{FF2B5EF4-FFF2-40B4-BE49-F238E27FC236}">
                <a16:creationId xmlns:a16="http://schemas.microsoft.com/office/drawing/2014/main" id="{342A7390-59A2-4288-B229-FCA0008929FE}"/>
              </a:ext>
            </a:extLst>
          </p:cNvPr>
          <p:cNvPicPr>
            <a:picLocks noGrp="1" noChangeAspect="1"/>
          </p:cNvPicPr>
          <p:nvPr>
            <p:ph idx="1"/>
          </p:nvPr>
        </p:nvPicPr>
        <p:blipFill>
          <a:blip r:embed="rId2"/>
          <a:stretch>
            <a:fillRect/>
          </a:stretch>
        </p:blipFill>
        <p:spPr>
          <a:xfrm>
            <a:off x="2017066" y="1864897"/>
            <a:ext cx="7569645" cy="4864100"/>
          </a:xfrm>
          <a:prstGeom prst="rect">
            <a:avLst/>
          </a:prstGeom>
        </p:spPr>
      </p:pic>
    </p:spTree>
    <p:extLst>
      <p:ext uri="{BB962C8B-B14F-4D97-AF65-F5344CB8AC3E}">
        <p14:creationId xmlns:p14="http://schemas.microsoft.com/office/powerpoint/2010/main" val="23127707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5A1EB4-C2DE-4C6D-9E20-DF811ADE19ED}"/>
              </a:ext>
            </a:extLst>
          </p:cNvPr>
          <p:cNvSpPr>
            <a:spLocks noGrp="1"/>
          </p:cNvSpPr>
          <p:nvPr>
            <p:ph type="title"/>
          </p:nvPr>
        </p:nvSpPr>
        <p:spPr>
          <a:xfrm>
            <a:off x="275207" y="363984"/>
            <a:ext cx="11683013" cy="1322773"/>
          </a:xfrm>
        </p:spPr>
        <p:txBody>
          <a:bodyPr>
            <a:normAutofit fontScale="90000"/>
          </a:bodyPr>
          <a:lstStyle/>
          <a:p>
            <a:r>
              <a:rPr lang="ru-RU" dirty="0"/>
              <a:t>Леонардо да Винчи </a:t>
            </a:r>
            <a:br>
              <a:rPr lang="ru-RU" dirty="0"/>
            </a:br>
            <a:r>
              <a:rPr lang="ru-RU" dirty="0"/>
              <a:t>Иоанн Креститель, 1515</a:t>
            </a:r>
          </a:p>
        </p:txBody>
      </p:sp>
      <p:pic>
        <p:nvPicPr>
          <p:cNvPr id="4" name="Объект 3">
            <a:extLst>
              <a:ext uri="{FF2B5EF4-FFF2-40B4-BE49-F238E27FC236}">
                <a16:creationId xmlns:a16="http://schemas.microsoft.com/office/drawing/2014/main" id="{4F985AF9-AC6A-47B4-8965-DD9E9F3F1C3C}"/>
              </a:ext>
            </a:extLst>
          </p:cNvPr>
          <p:cNvPicPr>
            <a:picLocks noGrp="1" noChangeAspect="1"/>
          </p:cNvPicPr>
          <p:nvPr>
            <p:ph idx="1"/>
          </p:nvPr>
        </p:nvPicPr>
        <p:blipFill>
          <a:blip r:embed="rId2"/>
          <a:stretch>
            <a:fillRect/>
          </a:stretch>
        </p:blipFill>
        <p:spPr>
          <a:xfrm>
            <a:off x="4081075" y="1909239"/>
            <a:ext cx="3575102" cy="4695825"/>
          </a:xfrm>
          <a:prstGeom prst="rect">
            <a:avLst/>
          </a:prstGeom>
        </p:spPr>
      </p:pic>
    </p:spTree>
    <p:extLst>
      <p:ext uri="{BB962C8B-B14F-4D97-AF65-F5344CB8AC3E}">
        <p14:creationId xmlns:p14="http://schemas.microsoft.com/office/powerpoint/2010/main" val="3355426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BD61375-7EBA-4B73-A1FE-6F1920B035A1}"/>
              </a:ext>
            </a:extLst>
          </p:cNvPr>
          <p:cNvPicPr>
            <a:picLocks noChangeAspect="1"/>
          </p:cNvPicPr>
          <p:nvPr/>
        </p:nvPicPr>
        <p:blipFill>
          <a:blip r:embed="rId2"/>
          <a:stretch>
            <a:fillRect/>
          </a:stretch>
        </p:blipFill>
        <p:spPr>
          <a:xfrm>
            <a:off x="1579321" y="887706"/>
            <a:ext cx="8571719" cy="4816257"/>
          </a:xfrm>
          <a:prstGeom prst="rect">
            <a:avLst/>
          </a:prstGeom>
        </p:spPr>
      </p:pic>
      <p:sp>
        <p:nvSpPr>
          <p:cNvPr id="3" name="TextBox 2">
            <a:extLst>
              <a:ext uri="{FF2B5EF4-FFF2-40B4-BE49-F238E27FC236}">
                <a16:creationId xmlns:a16="http://schemas.microsoft.com/office/drawing/2014/main" id="{D91FC48D-DA4C-41BD-82E5-D5415F62229B}"/>
              </a:ext>
            </a:extLst>
          </p:cNvPr>
          <p:cNvSpPr txBox="1"/>
          <p:nvPr/>
        </p:nvSpPr>
        <p:spPr>
          <a:xfrm>
            <a:off x="2849732" y="6329779"/>
            <a:ext cx="7004482" cy="369332"/>
          </a:xfrm>
          <a:prstGeom prst="rect">
            <a:avLst/>
          </a:prstGeom>
          <a:noFill/>
        </p:spPr>
        <p:txBody>
          <a:bodyPr wrap="square" rtlCol="0">
            <a:spAutoFit/>
          </a:bodyPr>
          <a:lstStyle/>
          <a:p>
            <a:r>
              <a:rPr lang="ru-RU" b="1" dirty="0"/>
              <a:t>Мартин Хайдеггер </a:t>
            </a:r>
            <a:r>
              <a:rPr lang="ru-RU" dirty="0"/>
              <a:t>(1889-1976)</a:t>
            </a:r>
          </a:p>
        </p:txBody>
      </p:sp>
    </p:spTree>
    <p:extLst>
      <p:ext uri="{BB962C8B-B14F-4D97-AF65-F5344CB8AC3E}">
        <p14:creationId xmlns:p14="http://schemas.microsoft.com/office/powerpoint/2010/main" val="4627138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07044A-E92D-4DDF-81DD-04BF309462D0}"/>
              </a:ext>
            </a:extLst>
          </p:cNvPr>
          <p:cNvSpPr>
            <a:spLocks noGrp="1"/>
          </p:cNvSpPr>
          <p:nvPr>
            <p:ph type="title"/>
          </p:nvPr>
        </p:nvSpPr>
        <p:spPr>
          <a:xfrm>
            <a:off x="248575" y="484632"/>
            <a:ext cx="11691891" cy="1264269"/>
          </a:xfrm>
        </p:spPr>
        <p:txBody>
          <a:bodyPr/>
          <a:lstStyle/>
          <a:p>
            <a:r>
              <a:rPr lang="ru-RU" dirty="0"/>
              <a:t>Проблема смерти в философии</a:t>
            </a:r>
          </a:p>
        </p:txBody>
      </p:sp>
      <p:sp>
        <p:nvSpPr>
          <p:cNvPr id="3" name="Объект 2">
            <a:extLst>
              <a:ext uri="{FF2B5EF4-FFF2-40B4-BE49-F238E27FC236}">
                <a16:creationId xmlns:a16="http://schemas.microsoft.com/office/drawing/2014/main" id="{9B22680E-1277-4711-BC3D-BC68D72F7171}"/>
              </a:ext>
            </a:extLst>
          </p:cNvPr>
          <p:cNvSpPr>
            <a:spLocks noGrp="1"/>
          </p:cNvSpPr>
          <p:nvPr>
            <p:ph idx="1"/>
          </p:nvPr>
        </p:nvSpPr>
        <p:spPr>
          <a:xfrm>
            <a:off x="248575" y="2201662"/>
            <a:ext cx="11603114" cy="4429956"/>
          </a:xfrm>
        </p:spPr>
        <p:txBody>
          <a:bodyPr/>
          <a:lstStyle/>
          <a:p>
            <a:pPr marL="0" indent="0" algn="just">
              <a:buNone/>
            </a:pPr>
            <a:r>
              <a:rPr lang="ru-RU" b="1" dirty="0"/>
              <a:t>Эпикура</a:t>
            </a:r>
            <a:r>
              <a:rPr lang="ru-RU" dirty="0"/>
              <a:t> (341 г. до н.э.- 270 г. до н. э.) Ирвин Ялом, известный американский психотерапевт, исследователь, писатель,  даже называет «своего рода </a:t>
            </a:r>
            <a:r>
              <a:rPr lang="ru-RU" dirty="0" err="1"/>
              <a:t>протоэкзистенциальным</a:t>
            </a:r>
            <a:r>
              <a:rPr lang="ru-RU" dirty="0"/>
              <a:t> психотерапевтом» (возражая против распространенного понимания эпикурейца как человека, который прежде всего склонен к утонченным чувственным наслаждениям, в том числе весьма прозаического характера, вроде вкусной еды). Ялом наделяет его званием психотерапевта, вероятно, за понимание Эпикуром философии, в соответствии с которым она должна лечить душу и имеет единственную цель — помогать людям в достижении состояния безмятежности (атараксии) и облегчать человеческие страдания, в основе которых вездесущий страх смерти [Ялом И. Вглядываясь в солнце. Жизнь без страха смерти. М., 2008]. </a:t>
            </a:r>
          </a:p>
          <a:p>
            <a:pPr marL="0" indent="0" algn="just">
              <a:buNone/>
            </a:pPr>
            <a:r>
              <a:rPr lang="ru-RU" dirty="0"/>
              <a:t>Эта мысль близка И. </a:t>
            </a:r>
            <a:r>
              <a:rPr lang="ru-RU" dirty="0" err="1"/>
              <a:t>Ялому</a:t>
            </a:r>
            <a:r>
              <a:rPr lang="ru-RU" dirty="0"/>
              <a:t>: по его мнению, бесконечная и лихорадочная деятельность людей зачастую не что иное, как попытка скрыться от экзистенциальной реальности и от ожидающей нас всех судьбы.</a:t>
            </a:r>
          </a:p>
          <a:p>
            <a:pPr marL="0" indent="0">
              <a:buNone/>
            </a:pPr>
            <a:endParaRPr lang="ru-RU" dirty="0"/>
          </a:p>
        </p:txBody>
      </p:sp>
    </p:spTree>
    <p:extLst>
      <p:ext uri="{BB962C8B-B14F-4D97-AF65-F5344CB8AC3E}">
        <p14:creationId xmlns:p14="http://schemas.microsoft.com/office/powerpoint/2010/main" val="1308856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CF2A3C4-979C-4518-84EA-03D9B0DFFA8F}"/>
              </a:ext>
            </a:extLst>
          </p:cNvPr>
          <p:cNvPicPr>
            <a:picLocks noChangeAspect="1"/>
          </p:cNvPicPr>
          <p:nvPr/>
        </p:nvPicPr>
        <p:blipFill>
          <a:blip r:embed="rId2"/>
          <a:stretch>
            <a:fillRect/>
          </a:stretch>
        </p:blipFill>
        <p:spPr>
          <a:xfrm>
            <a:off x="1504655" y="861134"/>
            <a:ext cx="9222372" cy="5157926"/>
          </a:xfrm>
          <a:prstGeom prst="rect">
            <a:avLst/>
          </a:prstGeom>
        </p:spPr>
      </p:pic>
    </p:spTree>
    <p:extLst>
      <p:ext uri="{BB962C8B-B14F-4D97-AF65-F5344CB8AC3E}">
        <p14:creationId xmlns:p14="http://schemas.microsoft.com/office/powerpoint/2010/main" val="1724203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710CCF-CCA0-432B-9794-3E5B82E061AD}"/>
              </a:ext>
            </a:extLst>
          </p:cNvPr>
          <p:cNvSpPr>
            <a:spLocks noGrp="1"/>
          </p:cNvSpPr>
          <p:nvPr>
            <p:ph type="title"/>
          </p:nvPr>
        </p:nvSpPr>
        <p:spPr>
          <a:xfrm>
            <a:off x="213065" y="244136"/>
            <a:ext cx="11576482" cy="963227"/>
          </a:xfrm>
        </p:spPr>
        <p:txBody>
          <a:bodyPr/>
          <a:lstStyle/>
          <a:p>
            <a:r>
              <a:rPr lang="ru-RU" dirty="0"/>
              <a:t>И. Ялом о смерти</a:t>
            </a:r>
          </a:p>
        </p:txBody>
      </p:sp>
      <p:sp>
        <p:nvSpPr>
          <p:cNvPr id="3" name="Объект 2">
            <a:extLst>
              <a:ext uri="{FF2B5EF4-FFF2-40B4-BE49-F238E27FC236}">
                <a16:creationId xmlns:a16="http://schemas.microsoft.com/office/drawing/2014/main" id="{F0D3749B-019F-484E-BD2B-628BC3B5EBC2}"/>
              </a:ext>
            </a:extLst>
          </p:cNvPr>
          <p:cNvSpPr>
            <a:spLocks noGrp="1"/>
          </p:cNvSpPr>
          <p:nvPr>
            <p:ph idx="1"/>
          </p:nvPr>
        </p:nvSpPr>
        <p:spPr>
          <a:xfrm>
            <a:off x="337351" y="1518083"/>
            <a:ext cx="11452195" cy="5095782"/>
          </a:xfrm>
        </p:spPr>
        <p:txBody>
          <a:bodyPr/>
          <a:lstStyle/>
          <a:p>
            <a:pPr marL="0" indent="0" algn="just">
              <a:buNone/>
            </a:pPr>
            <a:r>
              <a:rPr lang="ru-RU" dirty="0"/>
              <a:t>Подобно тому, как оно менялось на протяжении истории человечества, восприятие смерти и, соответственно, отношение к ней изменяются и в течение человеческой жизни. Ялом отмечает цикличность страха смерти — он то возрастает, то ослабевает на протяжении жизни [Ялом И., Экзистенциальная психотерапия, 1999, с. 9–11].</a:t>
            </a:r>
          </a:p>
        </p:txBody>
      </p:sp>
      <p:pic>
        <p:nvPicPr>
          <p:cNvPr id="4" name="Рисунок 3">
            <a:extLst>
              <a:ext uri="{FF2B5EF4-FFF2-40B4-BE49-F238E27FC236}">
                <a16:creationId xmlns:a16="http://schemas.microsoft.com/office/drawing/2014/main" id="{CC2E9EEE-7BB3-4772-AE9D-23013EC1EFAA}"/>
              </a:ext>
            </a:extLst>
          </p:cNvPr>
          <p:cNvPicPr>
            <a:picLocks noChangeAspect="1"/>
          </p:cNvPicPr>
          <p:nvPr/>
        </p:nvPicPr>
        <p:blipFill>
          <a:blip r:embed="rId2"/>
          <a:stretch>
            <a:fillRect/>
          </a:stretch>
        </p:blipFill>
        <p:spPr>
          <a:xfrm>
            <a:off x="337351" y="2864499"/>
            <a:ext cx="5029636" cy="3749365"/>
          </a:xfrm>
          <a:prstGeom prst="rect">
            <a:avLst/>
          </a:prstGeom>
        </p:spPr>
      </p:pic>
      <p:pic>
        <p:nvPicPr>
          <p:cNvPr id="5" name="Рисунок 4">
            <a:extLst>
              <a:ext uri="{FF2B5EF4-FFF2-40B4-BE49-F238E27FC236}">
                <a16:creationId xmlns:a16="http://schemas.microsoft.com/office/drawing/2014/main" id="{9B71F760-F990-46AC-98C1-0A40BBF350B0}"/>
              </a:ext>
            </a:extLst>
          </p:cNvPr>
          <p:cNvPicPr>
            <a:picLocks noChangeAspect="1"/>
          </p:cNvPicPr>
          <p:nvPr/>
        </p:nvPicPr>
        <p:blipFill>
          <a:blip r:embed="rId3"/>
          <a:stretch>
            <a:fillRect/>
          </a:stretch>
        </p:blipFill>
        <p:spPr>
          <a:xfrm>
            <a:off x="7544489" y="2855414"/>
            <a:ext cx="2536156" cy="3755461"/>
          </a:xfrm>
          <a:prstGeom prst="rect">
            <a:avLst/>
          </a:prstGeom>
        </p:spPr>
      </p:pic>
    </p:spTree>
    <p:extLst>
      <p:ext uri="{BB962C8B-B14F-4D97-AF65-F5344CB8AC3E}">
        <p14:creationId xmlns:p14="http://schemas.microsoft.com/office/powerpoint/2010/main" val="8272497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878F9F8-B26D-4F6B-9BBD-656884675CA0}"/>
              </a:ext>
            </a:extLst>
          </p:cNvPr>
          <p:cNvPicPr>
            <a:picLocks noChangeAspect="1"/>
          </p:cNvPicPr>
          <p:nvPr/>
        </p:nvPicPr>
        <p:blipFill>
          <a:blip r:embed="rId2"/>
          <a:stretch>
            <a:fillRect/>
          </a:stretch>
        </p:blipFill>
        <p:spPr>
          <a:xfrm>
            <a:off x="477317" y="204185"/>
            <a:ext cx="2401626" cy="3515559"/>
          </a:xfrm>
          <a:prstGeom prst="rect">
            <a:avLst/>
          </a:prstGeom>
        </p:spPr>
      </p:pic>
      <p:pic>
        <p:nvPicPr>
          <p:cNvPr id="3" name="Рисунок 2">
            <a:extLst>
              <a:ext uri="{FF2B5EF4-FFF2-40B4-BE49-F238E27FC236}">
                <a16:creationId xmlns:a16="http://schemas.microsoft.com/office/drawing/2014/main" id="{86CDAF6B-0B14-4E28-9806-719B5C3C8AAD}"/>
              </a:ext>
            </a:extLst>
          </p:cNvPr>
          <p:cNvPicPr>
            <a:picLocks noChangeAspect="1"/>
          </p:cNvPicPr>
          <p:nvPr/>
        </p:nvPicPr>
        <p:blipFill>
          <a:blip r:embed="rId3"/>
          <a:stretch>
            <a:fillRect/>
          </a:stretch>
        </p:blipFill>
        <p:spPr>
          <a:xfrm>
            <a:off x="4672280" y="204186"/>
            <a:ext cx="2457368" cy="3506998"/>
          </a:xfrm>
          <a:prstGeom prst="rect">
            <a:avLst/>
          </a:prstGeom>
        </p:spPr>
      </p:pic>
      <p:pic>
        <p:nvPicPr>
          <p:cNvPr id="4" name="Рисунок 3">
            <a:extLst>
              <a:ext uri="{FF2B5EF4-FFF2-40B4-BE49-F238E27FC236}">
                <a16:creationId xmlns:a16="http://schemas.microsoft.com/office/drawing/2014/main" id="{5204FA5E-4C99-45C8-8E48-16D360562D69}"/>
              </a:ext>
            </a:extLst>
          </p:cNvPr>
          <p:cNvPicPr>
            <a:picLocks noChangeAspect="1"/>
          </p:cNvPicPr>
          <p:nvPr/>
        </p:nvPicPr>
        <p:blipFill>
          <a:blip r:embed="rId4"/>
          <a:stretch>
            <a:fillRect/>
          </a:stretch>
        </p:blipFill>
        <p:spPr>
          <a:xfrm>
            <a:off x="8922985" y="206088"/>
            <a:ext cx="2191580" cy="3222912"/>
          </a:xfrm>
          <a:prstGeom prst="rect">
            <a:avLst/>
          </a:prstGeom>
        </p:spPr>
      </p:pic>
      <p:pic>
        <p:nvPicPr>
          <p:cNvPr id="5" name="Рисунок 4">
            <a:extLst>
              <a:ext uri="{FF2B5EF4-FFF2-40B4-BE49-F238E27FC236}">
                <a16:creationId xmlns:a16="http://schemas.microsoft.com/office/drawing/2014/main" id="{83D0CCD4-BA8C-40BF-A80B-694E3811E3A3}"/>
              </a:ext>
            </a:extLst>
          </p:cNvPr>
          <p:cNvPicPr>
            <a:picLocks noChangeAspect="1"/>
          </p:cNvPicPr>
          <p:nvPr/>
        </p:nvPicPr>
        <p:blipFill>
          <a:blip r:embed="rId5"/>
          <a:stretch>
            <a:fillRect/>
          </a:stretch>
        </p:blipFill>
        <p:spPr>
          <a:xfrm>
            <a:off x="3746378" y="4332288"/>
            <a:ext cx="3941684" cy="2214725"/>
          </a:xfrm>
          <a:prstGeom prst="rect">
            <a:avLst/>
          </a:prstGeom>
        </p:spPr>
      </p:pic>
    </p:spTree>
    <p:extLst>
      <p:ext uri="{BB962C8B-B14F-4D97-AF65-F5344CB8AC3E}">
        <p14:creationId xmlns:p14="http://schemas.microsoft.com/office/powerpoint/2010/main" val="35848237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59E072B-EB27-4B0D-9EE9-48C30FE31CB8}"/>
              </a:ext>
            </a:extLst>
          </p:cNvPr>
          <p:cNvSpPr>
            <a:spLocks noGrp="1"/>
          </p:cNvSpPr>
          <p:nvPr>
            <p:ph type="title"/>
          </p:nvPr>
        </p:nvSpPr>
        <p:spPr>
          <a:xfrm>
            <a:off x="284085" y="177554"/>
            <a:ext cx="11567604" cy="1189608"/>
          </a:xfrm>
        </p:spPr>
        <p:txBody>
          <a:bodyPr>
            <a:normAutofit fontScale="90000"/>
          </a:bodyPr>
          <a:lstStyle/>
          <a:p>
            <a:r>
              <a:rPr lang="ru-RU" dirty="0"/>
              <a:t>ЭКЗИСТЕНЦИАЛЬНЫЙ ПОДХОД </a:t>
            </a:r>
            <a:br>
              <a:rPr lang="ru-RU" dirty="0"/>
            </a:br>
            <a:r>
              <a:rPr lang="ru-RU" dirty="0"/>
              <a:t>К ПРОБЛЕМЕ СМЕРТИ</a:t>
            </a:r>
          </a:p>
        </p:txBody>
      </p:sp>
      <p:sp>
        <p:nvSpPr>
          <p:cNvPr id="3" name="Объект 2">
            <a:extLst>
              <a:ext uri="{FF2B5EF4-FFF2-40B4-BE49-F238E27FC236}">
                <a16:creationId xmlns:a16="http://schemas.microsoft.com/office/drawing/2014/main" id="{FF9656CD-DAB4-4136-9E27-59B17DAE6D7E}"/>
              </a:ext>
            </a:extLst>
          </p:cNvPr>
          <p:cNvSpPr>
            <a:spLocks noGrp="1"/>
          </p:cNvSpPr>
          <p:nvPr>
            <p:ph idx="1"/>
          </p:nvPr>
        </p:nvSpPr>
        <p:spPr>
          <a:xfrm>
            <a:off x="284085" y="1651247"/>
            <a:ext cx="11452195" cy="5029199"/>
          </a:xfrm>
        </p:spPr>
        <p:txBody>
          <a:bodyPr/>
          <a:lstStyle/>
          <a:p>
            <a:pPr marL="0" indent="0" algn="just">
              <a:buNone/>
            </a:pPr>
            <a:r>
              <a:rPr lang="ru-RU" dirty="0"/>
              <a:t>Сущность экзистенциального подхода к проблеме смерти выражена известным высказыванием </a:t>
            </a:r>
            <a:r>
              <a:rPr lang="ru-RU" b="1" dirty="0"/>
              <a:t>Ж-П. Сартра</a:t>
            </a:r>
            <a:r>
              <a:rPr lang="ru-RU" dirty="0"/>
              <a:t>: «Физически смерть убивает человека, но идея смерти его спасает».</a:t>
            </a:r>
          </a:p>
          <a:p>
            <a:pPr marL="0" indent="0">
              <a:buNone/>
            </a:pPr>
            <a:endParaRPr lang="ru-RU" dirty="0"/>
          </a:p>
        </p:txBody>
      </p:sp>
      <p:pic>
        <p:nvPicPr>
          <p:cNvPr id="4" name="Рисунок 3">
            <a:extLst>
              <a:ext uri="{FF2B5EF4-FFF2-40B4-BE49-F238E27FC236}">
                <a16:creationId xmlns:a16="http://schemas.microsoft.com/office/drawing/2014/main" id="{551D6D15-5FE1-4230-A06A-B192A0B946A3}"/>
              </a:ext>
            </a:extLst>
          </p:cNvPr>
          <p:cNvPicPr>
            <a:picLocks noChangeAspect="1"/>
          </p:cNvPicPr>
          <p:nvPr/>
        </p:nvPicPr>
        <p:blipFill>
          <a:blip r:embed="rId2"/>
          <a:stretch>
            <a:fillRect/>
          </a:stretch>
        </p:blipFill>
        <p:spPr>
          <a:xfrm>
            <a:off x="696956" y="2565647"/>
            <a:ext cx="2831413" cy="4067348"/>
          </a:xfrm>
          <a:prstGeom prst="rect">
            <a:avLst/>
          </a:prstGeom>
        </p:spPr>
      </p:pic>
      <p:pic>
        <p:nvPicPr>
          <p:cNvPr id="5" name="Рисунок 4">
            <a:extLst>
              <a:ext uri="{FF2B5EF4-FFF2-40B4-BE49-F238E27FC236}">
                <a16:creationId xmlns:a16="http://schemas.microsoft.com/office/drawing/2014/main" id="{C2453065-5942-4D22-A441-F0B197275100}"/>
              </a:ext>
            </a:extLst>
          </p:cNvPr>
          <p:cNvPicPr>
            <a:picLocks noChangeAspect="1"/>
          </p:cNvPicPr>
          <p:nvPr/>
        </p:nvPicPr>
        <p:blipFill>
          <a:blip r:embed="rId3"/>
          <a:stretch>
            <a:fillRect/>
          </a:stretch>
        </p:blipFill>
        <p:spPr>
          <a:xfrm>
            <a:off x="6992312" y="2272656"/>
            <a:ext cx="2859272" cy="4407790"/>
          </a:xfrm>
          <a:prstGeom prst="rect">
            <a:avLst/>
          </a:prstGeom>
        </p:spPr>
      </p:pic>
    </p:spTree>
    <p:extLst>
      <p:ext uri="{BB962C8B-B14F-4D97-AF65-F5344CB8AC3E}">
        <p14:creationId xmlns:p14="http://schemas.microsoft.com/office/powerpoint/2010/main" val="3462507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DD7471-B151-486F-8C3B-F4E94A638E80}"/>
              </a:ext>
            </a:extLst>
          </p:cNvPr>
          <p:cNvSpPr>
            <a:spLocks noGrp="1"/>
          </p:cNvSpPr>
          <p:nvPr>
            <p:ph type="title"/>
          </p:nvPr>
        </p:nvSpPr>
        <p:spPr>
          <a:xfrm>
            <a:off x="275208" y="257452"/>
            <a:ext cx="11674136" cy="1420428"/>
          </a:xfrm>
        </p:spPr>
        <p:txBody>
          <a:bodyPr>
            <a:normAutofit fontScale="90000"/>
          </a:bodyPr>
          <a:lstStyle/>
          <a:p>
            <a:r>
              <a:rPr lang="ru-RU" dirty="0"/>
              <a:t>ЭКЗИСТЕНЦИАЛЬНЫЙ ПОДХОД </a:t>
            </a:r>
            <a:br>
              <a:rPr lang="ru-RU" dirty="0"/>
            </a:br>
            <a:r>
              <a:rPr lang="ru-RU" dirty="0"/>
              <a:t>К ПРОБЛЕМЕ СМЕРТИ</a:t>
            </a:r>
          </a:p>
        </p:txBody>
      </p:sp>
      <p:sp>
        <p:nvSpPr>
          <p:cNvPr id="3" name="Объект 2">
            <a:extLst>
              <a:ext uri="{FF2B5EF4-FFF2-40B4-BE49-F238E27FC236}">
                <a16:creationId xmlns:a16="http://schemas.microsoft.com/office/drawing/2014/main" id="{AE3F6D99-7E01-4487-A14C-4DE51FC3649B}"/>
              </a:ext>
            </a:extLst>
          </p:cNvPr>
          <p:cNvSpPr>
            <a:spLocks noGrp="1"/>
          </p:cNvSpPr>
          <p:nvPr>
            <p:ph idx="1"/>
          </p:nvPr>
        </p:nvSpPr>
        <p:spPr>
          <a:xfrm>
            <a:off x="275208" y="1811045"/>
            <a:ext cx="11603114" cy="4891595"/>
          </a:xfrm>
        </p:spPr>
        <p:txBody>
          <a:bodyPr/>
          <a:lstStyle/>
          <a:p>
            <a:pPr marL="0" indent="0" algn="just">
              <a:buNone/>
            </a:pPr>
            <a:r>
              <a:rPr lang="ru-RU" dirty="0"/>
              <a:t>Читая лекции по философии и экзистенциальной психологии, я многократно, обсуждая тему смерти, обращалась к студентам с одним и тем же вопросом: «Хотели бы вы быть бессмертными?» Обсуждение данной темы показывает: при всей очевидности того, что смерть есть зло, то, чего мы не хотим, альтернатива бессмертия не кажется привлекательной. </a:t>
            </a:r>
          </a:p>
          <a:p>
            <a:pPr marL="0" indent="0" algn="just">
              <a:buNone/>
            </a:pPr>
            <a:r>
              <a:rPr lang="ru-RU" dirty="0"/>
              <a:t>Подтверждение этому легко может быть найдено в мифологии, фольклоре, литературных иллюстрациях и работах философов. </a:t>
            </a:r>
          </a:p>
          <a:p>
            <a:pPr marL="0" indent="0" algn="just">
              <a:buNone/>
            </a:pPr>
            <a:r>
              <a:rPr lang="ru-RU" dirty="0"/>
              <a:t>Б. Уильямс в названии своей статьи («Случай </a:t>
            </a:r>
            <a:r>
              <a:rPr lang="ru-RU" dirty="0" err="1"/>
              <a:t>Макропулос</a:t>
            </a:r>
            <a:r>
              <a:rPr lang="ru-RU" dirty="0"/>
              <a:t>: скука бессмертия», 1988) отсылает к пьесе Чапека, героиня которой, Элина </a:t>
            </a:r>
            <a:r>
              <a:rPr lang="ru-RU" dirty="0" err="1"/>
              <a:t>Макропулос</a:t>
            </a:r>
            <a:r>
              <a:rPr lang="ru-RU" dirty="0"/>
              <a:t>, прожила благодаря чудодейственному эликсиру три с половиной века, однако ее бесконечная жизнь приводит ее в состояние скуки и холодного безразличия. (По этой пьесе был снят отечественный фильм под названием «Средство </a:t>
            </a:r>
            <a:r>
              <a:rPr lang="ru-RU" dirty="0" err="1"/>
              <a:t>Макропулоса</a:t>
            </a:r>
            <a:r>
              <a:rPr lang="ru-RU" dirty="0"/>
              <a:t>».) </a:t>
            </a:r>
          </a:p>
          <a:p>
            <a:pPr marL="0" indent="0" algn="just">
              <a:buNone/>
            </a:pPr>
            <a:r>
              <a:rPr lang="ru-RU" dirty="0"/>
              <a:t>Бесконечная жизнь бессмысленна —к этому выводу приходит Уильямс, анализируя феномен бессмертия.</a:t>
            </a:r>
          </a:p>
          <a:p>
            <a:pPr marL="0" indent="0">
              <a:buNone/>
            </a:pPr>
            <a:endParaRPr lang="ru-RU" dirty="0"/>
          </a:p>
        </p:txBody>
      </p:sp>
    </p:spTree>
    <p:extLst>
      <p:ext uri="{BB962C8B-B14F-4D97-AF65-F5344CB8AC3E}">
        <p14:creationId xmlns:p14="http://schemas.microsoft.com/office/powerpoint/2010/main" val="1585797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0D3717E-1471-40CA-961A-4C9CB88A24DB}"/>
              </a:ext>
            </a:extLst>
          </p:cNvPr>
          <p:cNvPicPr>
            <a:picLocks noChangeAspect="1"/>
          </p:cNvPicPr>
          <p:nvPr/>
        </p:nvPicPr>
        <p:blipFill>
          <a:blip r:embed="rId2"/>
          <a:stretch>
            <a:fillRect/>
          </a:stretch>
        </p:blipFill>
        <p:spPr>
          <a:xfrm>
            <a:off x="1784412" y="338253"/>
            <a:ext cx="8220722" cy="6328703"/>
          </a:xfrm>
          <a:prstGeom prst="rect">
            <a:avLst/>
          </a:prstGeom>
        </p:spPr>
      </p:pic>
    </p:spTree>
    <p:extLst>
      <p:ext uri="{BB962C8B-B14F-4D97-AF65-F5344CB8AC3E}">
        <p14:creationId xmlns:p14="http://schemas.microsoft.com/office/powerpoint/2010/main" val="3010203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393E33-CD1E-4F5C-9016-4CC640CE436F}"/>
              </a:ext>
            </a:extLst>
          </p:cNvPr>
          <p:cNvSpPr>
            <a:spLocks noGrp="1"/>
          </p:cNvSpPr>
          <p:nvPr>
            <p:ph type="title"/>
          </p:nvPr>
        </p:nvSpPr>
        <p:spPr>
          <a:xfrm>
            <a:off x="124287" y="284086"/>
            <a:ext cx="11860567" cy="985422"/>
          </a:xfrm>
        </p:spPr>
        <p:txBody>
          <a:bodyPr/>
          <a:lstStyle/>
          <a:p>
            <a:r>
              <a:rPr lang="ru-RU" dirty="0"/>
              <a:t>К. Чапек Средство </a:t>
            </a:r>
            <a:r>
              <a:rPr lang="ru-RU" dirty="0" err="1"/>
              <a:t>Макропулоса</a:t>
            </a:r>
            <a:endParaRPr lang="ru-RU" dirty="0"/>
          </a:p>
        </p:txBody>
      </p:sp>
      <p:sp>
        <p:nvSpPr>
          <p:cNvPr id="3" name="Объект 2">
            <a:extLst>
              <a:ext uri="{FF2B5EF4-FFF2-40B4-BE49-F238E27FC236}">
                <a16:creationId xmlns:a16="http://schemas.microsoft.com/office/drawing/2014/main" id="{B177518F-2366-415C-A73E-8E0365C8508D}"/>
              </a:ext>
            </a:extLst>
          </p:cNvPr>
          <p:cNvSpPr>
            <a:spLocks noGrp="1"/>
          </p:cNvSpPr>
          <p:nvPr>
            <p:ph idx="1"/>
          </p:nvPr>
        </p:nvSpPr>
        <p:spPr>
          <a:xfrm>
            <a:off x="221943" y="1402672"/>
            <a:ext cx="11514338" cy="5264458"/>
          </a:xfrm>
        </p:spPr>
        <p:txBody>
          <a:bodyPr>
            <a:normAutofit fontScale="85000" lnSpcReduction="20000"/>
          </a:bodyPr>
          <a:lstStyle/>
          <a:p>
            <a:pPr marL="0" indent="0">
              <a:buNone/>
            </a:pPr>
            <a:r>
              <a:rPr lang="ru-RU" dirty="0"/>
              <a:t>Эмилия. Вы так близки ко всему. Для вас все имеет свой смысл. Для вас все имеет определенную цену, потому что за ваш короткий век вы всем этим не успели насладиться… О, боже мой, если бы снова ещё раз… (Ломает руки.) Глупцы, вы такие счастливые. Это даже противно. А все из-за того, что вам жить недолго… Все забавляет вас… как обезьян. Во все вы верите — в любовь, в себя, в добродетель, в прогресс, в человечество и, бог знает, бог знает, во что ещё! Ты, Макс, веришь в наслаждение, а ты, </a:t>
            </a:r>
            <a:r>
              <a:rPr lang="ru-RU" dirty="0" err="1"/>
              <a:t>Кристинка</a:t>
            </a:r>
            <a:r>
              <a:rPr lang="ru-RU" dirty="0"/>
              <a:t>, в любовь и верность. Ты веришь в силу. Ты, Витек, во всякие глупости. Каждый, каждый во что-нибудь верит. Вам легко живется… глупенькие!</a:t>
            </a:r>
          </a:p>
          <a:p>
            <a:pPr marL="0" indent="0">
              <a:buNone/>
            </a:pPr>
            <a:r>
              <a:rPr lang="ru-RU" dirty="0"/>
              <a:t>Витек. (взволнованно). Но позвольте… ведь существуют… высшие ценности… идеалы… цели…</a:t>
            </a:r>
          </a:p>
          <a:p>
            <a:pPr marL="0" indent="0">
              <a:buNone/>
            </a:pPr>
            <a:r>
              <a:rPr lang="ru-RU" dirty="0"/>
              <a:t>Эмилия. Это только для вас. Как вам объяснить? Любовь, может быть, и существует, но — только в вас самих. Если ее нет в ваших сердцах, ее нет вообще… Нигде в мире… Но невозможно любить триста лет. Невозможно надеяться, творить или просто глазеть вокруг триста лет подряд. Этого никто не выдержит. Все опостылеет. Опостылеет быть хорошим и быть дурным. Опостылеет небо и земля. И тогда ты начнешь понимать, что, собственно, нет ничего. Ровно ничего. Ни греха, ни страданий, ни привязанностей, вообще ничего. Существует только то, что сейчас кому-то дорого. А для вас дорого все. О, боже, и я была, как вы! Была девушкой, женщиной… была счастлива… была человеком!</a:t>
            </a:r>
          </a:p>
          <a:p>
            <a:pPr marL="0" indent="0">
              <a:buNone/>
            </a:pPr>
            <a:r>
              <a:rPr lang="ru-RU" dirty="0" err="1"/>
              <a:t>Гаук</a:t>
            </a:r>
            <a:r>
              <a:rPr lang="ru-RU" dirty="0"/>
              <a:t>. Господи, что с вами?</a:t>
            </a:r>
          </a:p>
          <a:p>
            <a:pPr marL="0" indent="0">
              <a:buNone/>
            </a:pPr>
            <a:r>
              <a:rPr lang="ru-RU" dirty="0"/>
              <a:t>Эмилия. Если б вы знали, что мне говорил </a:t>
            </a:r>
            <a:r>
              <a:rPr lang="ru-RU" dirty="0" err="1"/>
              <a:t>Бомбито</a:t>
            </a:r>
            <a:r>
              <a:rPr lang="ru-RU" dirty="0"/>
              <a:t>! Мы… мы, старики, знаем слишком много. Но вы, глупцы, знаете больше нас. Бесконечно больше. Любовь, стремления, идеалы, все, что можно себе представить. У вас все есть. Вам больше нечего желать, ведь вы живете! А в нас жизнь остановилась… о, господи боже. Остановилась… и ни с места… Боже, как ужасно одиночество!</a:t>
            </a:r>
          </a:p>
          <a:p>
            <a:pPr marL="0" indent="0">
              <a:buNone/>
            </a:pPr>
            <a:r>
              <a:rPr lang="ru-RU" dirty="0"/>
              <a:t>Прус. Так почему же вы приехали за средством </a:t>
            </a:r>
            <a:r>
              <a:rPr lang="ru-RU" dirty="0" err="1"/>
              <a:t>Макропулоса</a:t>
            </a:r>
            <a:r>
              <a:rPr lang="ru-RU" dirty="0"/>
              <a:t>? Зачем хотите жить ещё раз?</a:t>
            </a:r>
          </a:p>
          <a:p>
            <a:pPr marL="0" indent="0">
              <a:buNone/>
            </a:pPr>
            <a:r>
              <a:rPr lang="ru-RU" dirty="0"/>
              <a:t>Эмилия. Потому что страшно боюсь смерти…</a:t>
            </a:r>
          </a:p>
          <a:p>
            <a:pPr marL="0" indent="0">
              <a:buNone/>
            </a:pPr>
            <a:r>
              <a:rPr lang="ru-RU" dirty="0"/>
              <a:t>Прус. Господи, значит, от этого не избавлены и бессмертные?</a:t>
            </a:r>
          </a:p>
        </p:txBody>
      </p:sp>
    </p:spTree>
    <p:extLst>
      <p:ext uri="{BB962C8B-B14F-4D97-AF65-F5344CB8AC3E}">
        <p14:creationId xmlns:p14="http://schemas.microsoft.com/office/powerpoint/2010/main" val="1892767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7FD519-7DE0-47F2-89C9-94D85F504A2C}"/>
              </a:ext>
            </a:extLst>
          </p:cNvPr>
          <p:cNvSpPr>
            <a:spLocks noGrp="1"/>
          </p:cNvSpPr>
          <p:nvPr>
            <p:ph type="title"/>
          </p:nvPr>
        </p:nvSpPr>
        <p:spPr>
          <a:xfrm>
            <a:off x="257451" y="390618"/>
            <a:ext cx="11452195" cy="1100832"/>
          </a:xfrm>
        </p:spPr>
        <p:txBody>
          <a:bodyPr/>
          <a:lstStyle/>
          <a:p>
            <a:r>
              <a:rPr lang="ru-RU" dirty="0"/>
              <a:t>Хорхе </a:t>
            </a:r>
            <a:r>
              <a:rPr lang="ru-RU" dirty="0" err="1"/>
              <a:t>луис</a:t>
            </a:r>
            <a:r>
              <a:rPr lang="ru-RU" dirty="0"/>
              <a:t> </a:t>
            </a:r>
            <a:r>
              <a:rPr lang="ru-RU" dirty="0" err="1"/>
              <a:t>борхес</a:t>
            </a:r>
            <a:r>
              <a:rPr lang="ru-RU" dirty="0"/>
              <a:t> (1899-1986)</a:t>
            </a:r>
          </a:p>
        </p:txBody>
      </p:sp>
      <p:pic>
        <p:nvPicPr>
          <p:cNvPr id="4" name="Объект 3">
            <a:extLst>
              <a:ext uri="{FF2B5EF4-FFF2-40B4-BE49-F238E27FC236}">
                <a16:creationId xmlns:a16="http://schemas.microsoft.com/office/drawing/2014/main" id="{C915EF4E-8EAE-468D-8878-C75546A678C5}"/>
              </a:ext>
            </a:extLst>
          </p:cNvPr>
          <p:cNvPicPr>
            <a:picLocks noGrp="1" noChangeAspect="1"/>
          </p:cNvPicPr>
          <p:nvPr>
            <p:ph idx="1"/>
          </p:nvPr>
        </p:nvPicPr>
        <p:blipFill>
          <a:blip r:embed="rId2"/>
          <a:stretch>
            <a:fillRect/>
          </a:stretch>
        </p:blipFill>
        <p:spPr>
          <a:xfrm>
            <a:off x="1089109" y="1775827"/>
            <a:ext cx="3165615" cy="4819650"/>
          </a:xfrm>
          <a:prstGeom prst="rect">
            <a:avLst/>
          </a:prstGeom>
        </p:spPr>
      </p:pic>
      <p:pic>
        <p:nvPicPr>
          <p:cNvPr id="5" name="Рисунок 4">
            <a:extLst>
              <a:ext uri="{FF2B5EF4-FFF2-40B4-BE49-F238E27FC236}">
                <a16:creationId xmlns:a16="http://schemas.microsoft.com/office/drawing/2014/main" id="{F74BC864-62F5-497F-BE17-A62CD66B4E94}"/>
              </a:ext>
            </a:extLst>
          </p:cNvPr>
          <p:cNvPicPr>
            <a:picLocks noChangeAspect="1"/>
          </p:cNvPicPr>
          <p:nvPr/>
        </p:nvPicPr>
        <p:blipFill>
          <a:blip r:embed="rId3"/>
          <a:stretch>
            <a:fillRect/>
          </a:stretch>
        </p:blipFill>
        <p:spPr>
          <a:xfrm>
            <a:off x="7128769" y="1775826"/>
            <a:ext cx="3349557" cy="4769769"/>
          </a:xfrm>
          <a:prstGeom prst="rect">
            <a:avLst/>
          </a:prstGeom>
        </p:spPr>
      </p:pic>
    </p:spTree>
    <p:extLst>
      <p:ext uri="{BB962C8B-B14F-4D97-AF65-F5344CB8AC3E}">
        <p14:creationId xmlns:p14="http://schemas.microsoft.com/office/powerpoint/2010/main" val="147458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6A8F94-6606-466C-8D88-9C7EEC888782}"/>
              </a:ext>
            </a:extLst>
          </p:cNvPr>
          <p:cNvSpPr>
            <a:spLocks noGrp="1"/>
          </p:cNvSpPr>
          <p:nvPr>
            <p:ph type="title"/>
          </p:nvPr>
        </p:nvSpPr>
        <p:spPr>
          <a:xfrm>
            <a:off x="177553" y="284086"/>
            <a:ext cx="11816179" cy="1411550"/>
          </a:xfrm>
        </p:spPr>
        <p:txBody>
          <a:bodyPr>
            <a:normAutofit fontScale="90000"/>
          </a:bodyPr>
          <a:lstStyle/>
          <a:p>
            <a:r>
              <a:rPr lang="ru-RU" dirty="0"/>
              <a:t>ЭКЗИСТЕНЦИАЛЬНЫЙ ПОДХОД </a:t>
            </a:r>
            <a:br>
              <a:rPr lang="ru-RU" dirty="0"/>
            </a:br>
            <a:r>
              <a:rPr lang="ru-RU" dirty="0"/>
              <a:t>К ПРОБЛЕМЕ СМЕРТИ</a:t>
            </a:r>
          </a:p>
        </p:txBody>
      </p:sp>
      <p:sp>
        <p:nvSpPr>
          <p:cNvPr id="3" name="Объект 2">
            <a:extLst>
              <a:ext uri="{FF2B5EF4-FFF2-40B4-BE49-F238E27FC236}">
                <a16:creationId xmlns:a16="http://schemas.microsoft.com/office/drawing/2014/main" id="{2B8ADCD7-FB95-4D93-B941-91D0E213DF59}"/>
              </a:ext>
            </a:extLst>
          </p:cNvPr>
          <p:cNvSpPr>
            <a:spLocks noGrp="1"/>
          </p:cNvSpPr>
          <p:nvPr>
            <p:ph idx="1"/>
          </p:nvPr>
        </p:nvSpPr>
        <p:spPr>
          <a:xfrm>
            <a:off x="177553" y="1899821"/>
            <a:ext cx="11656381" cy="4674093"/>
          </a:xfrm>
        </p:spPr>
        <p:txBody>
          <a:bodyPr/>
          <a:lstStyle/>
          <a:p>
            <a:pPr marL="0" indent="0" algn="just">
              <a:buNone/>
            </a:pPr>
            <a:r>
              <a:rPr lang="ru-RU" dirty="0"/>
              <a:t>Однако если бессмертие лишает нашу жизнь  смысла, то, скорее, не сама смерть, но </a:t>
            </a:r>
            <a:r>
              <a:rPr lang="ru-RU" dirty="0" err="1"/>
              <a:t>осознавание</a:t>
            </a:r>
            <a:r>
              <a:rPr lang="ru-RU" dirty="0"/>
              <a:t> конечности жизни, уходящего времени придает ее событиям особый смысл, позволяет осознать ценность жизни.</a:t>
            </a:r>
          </a:p>
          <a:p>
            <a:pPr marL="0" indent="0" algn="just">
              <a:buNone/>
            </a:pPr>
            <a:r>
              <a:rPr lang="ru-RU" dirty="0"/>
              <a:t>Возможно ли эмпирическое подтверждение этого тезиса?</a:t>
            </a:r>
          </a:p>
          <a:p>
            <a:pPr marL="0" indent="0" algn="just">
              <a:buNone/>
            </a:pPr>
            <a:r>
              <a:rPr lang="ru-RU" dirty="0"/>
              <a:t>И. Ялом утверждает это в следующей формулировке:</a:t>
            </a:r>
          </a:p>
          <a:p>
            <a:pPr marL="0" indent="0" algn="just">
              <a:buNone/>
            </a:pPr>
            <a:r>
              <a:rPr lang="ru-RU" dirty="0"/>
              <a:t>               Конфронтация со смертью – шанс личностных изменений.</a:t>
            </a:r>
          </a:p>
          <a:p>
            <a:pPr marL="0" indent="0" algn="just">
              <a:buNone/>
            </a:pPr>
            <a:r>
              <a:rPr lang="ru-RU" dirty="0"/>
              <a:t>Если обращаться к философским основаниям данного суждения, то они могут быть найдены, например, в представлениях М. Хайдеггера о том, что люди живут в двух измерениях, — забвения бытия и </a:t>
            </a:r>
            <a:r>
              <a:rPr lang="ru-RU" dirty="0" err="1"/>
              <a:t>осознавания</a:t>
            </a:r>
            <a:r>
              <a:rPr lang="ru-RU" dirty="0"/>
              <a:t> бытия.</a:t>
            </a:r>
          </a:p>
          <a:p>
            <a:pPr marL="0" indent="0" algn="just">
              <a:buNone/>
            </a:pPr>
            <a:r>
              <a:rPr lang="ru-RU" dirty="0"/>
              <a:t>Переход от забвения бытия, рутинности, повседневности существования к его </a:t>
            </a:r>
            <a:r>
              <a:rPr lang="ru-RU" dirty="0" err="1"/>
              <a:t>осознаванию</a:t>
            </a:r>
            <a:r>
              <a:rPr lang="ru-RU" dirty="0"/>
              <a:t> и подлинности лежит через жизненные кризисы и критические ситуации, столкновение с которыми способствует пересмотру человеком своей жизни.</a:t>
            </a:r>
          </a:p>
          <a:p>
            <a:pPr marL="0" indent="0">
              <a:buNone/>
            </a:pPr>
            <a:endParaRPr lang="ru-RU" dirty="0"/>
          </a:p>
        </p:txBody>
      </p:sp>
      <p:pic>
        <p:nvPicPr>
          <p:cNvPr id="4" name="Рисунок 3">
            <a:extLst>
              <a:ext uri="{FF2B5EF4-FFF2-40B4-BE49-F238E27FC236}">
                <a16:creationId xmlns:a16="http://schemas.microsoft.com/office/drawing/2014/main" id="{794FA222-F68E-47E5-BB89-EC18942A9462}"/>
              </a:ext>
            </a:extLst>
          </p:cNvPr>
          <p:cNvPicPr>
            <a:picLocks noChangeAspect="1"/>
          </p:cNvPicPr>
          <p:nvPr/>
        </p:nvPicPr>
        <p:blipFill>
          <a:blip r:embed="rId2"/>
          <a:stretch>
            <a:fillRect/>
          </a:stretch>
        </p:blipFill>
        <p:spPr>
          <a:xfrm>
            <a:off x="358066" y="3609512"/>
            <a:ext cx="562576" cy="562576"/>
          </a:xfrm>
          <a:prstGeom prst="rect">
            <a:avLst/>
          </a:prstGeom>
        </p:spPr>
      </p:pic>
    </p:spTree>
    <p:extLst>
      <p:ext uri="{BB962C8B-B14F-4D97-AF65-F5344CB8AC3E}">
        <p14:creationId xmlns:p14="http://schemas.microsoft.com/office/powerpoint/2010/main" val="322714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80012A-7E02-4841-8C4A-EF4E940DED41}"/>
              </a:ext>
            </a:extLst>
          </p:cNvPr>
          <p:cNvSpPr>
            <a:spLocks noGrp="1"/>
          </p:cNvSpPr>
          <p:nvPr>
            <p:ph type="title"/>
          </p:nvPr>
        </p:nvSpPr>
        <p:spPr>
          <a:xfrm>
            <a:off x="363983" y="319597"/>
            <a:ext cx="11558727" cy="1251752"/>
          </a:xfrm>
        </p:spPr>
        <p:txBody>
          <a:bodyPr>
            <a:normAutofit fontScale="90000"/>
          </a:bodyPr>
          <a:lstStyle/>
          <a:p>
            <a:r>
              <a:rPr lang="ru-RU" dirty="0"/>
              <a:t>ЭКЗИСТЕНЦИАЛЬНЫЙ ПОДХОД </a:t>
            </a:r>
            <a:br>
              <a:rPr lang="ru-RU" dirty="0"/>
            </a:br>
            <a:r>
              <a:rPr lang="ru-RU" dirty="0"/>
              <a:t>К ПРОБЛЕМЕ СМЕРТИ</a:t>
            </a:r>
          </a:p>
        </p:txBody>
      </p:sp>
      <p:sp>
        <p:nvSpPr>
          <p:cNvPr id="3" name="Объект 2">
            <a:extLst>
              <a:ext uri="{FF2B5EF4-FFF2-40B4-BE49-F238E27FC236}">
                <a16:creationId xmlns:a16="http://schemas.microsoft.com/office/drawing/2014/main" id="{79645D40-487F-44F4-BD69-C6F321EA20A5}"/>
              </a:ext>
            </a:extLst>
          </p:cNvPr>
          <p:cNvSpPr>
            <a:spLocks noGrp="1"/>
          </p:cNvSpPr>
          <p:nvPr>
            <p:ph idx="1"/>
          </p:nvPr>
        </p:nvSpPr>
        <p:spPr>
          <a:xfrm>
            <a:off x="363983" y="1828801"/>
            <a:ext cx="11345664" cy="4838330"/>
          </a:xfrm>
        </p:spPr>
        <p:txBody>
          <a:bodyPr/>
          <a:lstStyle/>
          <a:p>
            <a:pPr marL="0" indent="0" algn="just">
              <a:buNone/>
            </a:pPr>
            <a:r>
              <a:rPr lang="ru-RU" dirty="0"/>
              <a:t>Повесть Льва Толстого «Смерть Ивана Ильича» не только в отечественной, но прежде всего в мировой литературе считается предельно точным описанием экзистенциального опыта человека, переживающего приближение смерти. В сущности, текст Толстого представляет собой иллюстрацию к ранее прозвучавшему тезису М. Хайдеггера.</a:t>
            </a:r>
          </a:p>
          <a:p>
            <a:pPr marL="0" indent="0">
              <a:buNone/>
            </a:pPr>
            <a:endParaRPr lang="ru-RU" dirty="0"/>
          </a:p>
        </p:txBody>
      </p:sp>
      <p:pic>
        <p:nvPicPr>
          <p:cNvPr id="4" name="Рисунок 3">
            <a:extLst>
              <a:ext uri="{FF2B5EF4-FFF2-40B4-BE49-F238E27FC236}">
                <a16:creationId xmlns:a16="http://schemas.microsoft.com/office/drawing/2014/main" id="{FD7E9B7E-AC9A-4E1F-8A71-95B6F8A8B9EB}"/>
              </a:ext>
            </a:extLst>
          </p:cNvPr>
          <p:cNvPicPr>
            <a:picLocks noChangeAspect="1"/>
          </p:cNvPicPr>
          <p:nvPr/>
        </p:nvPicPr>
        <p:blipFill>
          <a:blip r:embed="rId2"/>
          <a:stretch>
            <a:fillRect/>
          </a:stretch>
        </p:blipFill>
        <p:spPr>
          <a:xfrm>
            <a:off x="848646" y="3110479"/>
            <a:ext cx="2382286" cy="3556652"/>
          </a:xfrm>
          <a:prstGeom prst="rect">
            <a:avLst/>
          </a:prstGeom>
        </p:spPr>
      </p:pic>
      <p:pic>
        <p:nvPicPr>
          <p:cNvPr id="5" name="Рисунок 4">
            <a:extLst>
              <a:ext uri="{FF2B5EF4-FFF2-40B4-BE49-F238E27FC236}">
                <a16:creationId xmlns:a16="http://schemas.microsoft.com/office/drawing/2014/main" id="{C8F7A6ED-C0D7-4483-A5AB-140BE1DDB65C}"/>
              </a:ext>
            </a:extLst>
          </p:cNvPr>
          <p:cNvPicPr>
            <a:picLocks noChangeAspect="1"/>
          </p:cNvPicPr>
          <p:nvPr/>
        </p:nvPicPr>
        <p:blipFill>
          <a:blip r:embed="rId3"/>
          <a:stretch>
            <a:fillRect/>
          </a:stretch>
        </p:blipFill>
        <p:spPr>
          <a:xfrm>
            <a:off x="7501630" y="3192027"/>
            <a:ext cx="3346375" cy="3346375"/>
          </a:xfrm>
          <a:prstGeom prst="rect">
            <a:avLst/>
          </a:prstGeom>
        </p:spPr>
      </p:pic>
    </p:spTree>
    <p:extLst>
      <p:ext uri="{BB962C8B-B14F-4D97-AF65-F5344CB8AC3E}">
        <p14:creationId xmlns:p14="http://schemas.microsoft.com/office/powerpoint/2010/main" val="8859925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458078-7DB7-4B5F-8706-5836B81E6F54}"/>
              </a:ext>
            </a:extLst>
          </p:cNvPr>
          <p:cNvSpPr>
            <a:spLocks noGrp="1"/>
          </p:cNvSpPr>
          <p:nvPr>
            <p:ph type="title"/>
          </p:nvPr>
        </p:nvSpPr>
        <p:spPr>
          <a:xfrm>
            <a:off x="159796" y="221941"/>
            <a:ext cx="11798424" cy="1278385"/>
          </a:xfrm>
        </p:spPr>
        <p:txBody>
          <a:bodyPr>
            <a:normAutofit fontScale="90000"/>
          </a:bodyPr>
          <a:lstStyle/>
          <a:p>
            <a:r>
              <a:rPr lang="ru-RU" dirty="0"/>
              <a:t>ЭКЗИСТЕНЦИАЛЬНЫЙ ПОДХОД </a:t>
            </a:r>
            <a:br>
              <a:rPr lang="ru-RU" dirty="0"/>
            </a:br>
            <a:r>
              <a:rPr lang="ru-RU" dirty="0"/>
              <a:t>К ПРОБЛЕМЕ СМЕРТИ</a:t>
            </a:r>
          </a:p>
        </p:txBody>
      </p:sp>
      <p:sp>
        <p:nvSpPr>
          <p:cNvPr id="3" name="Объект 2">
            <a:extLst>
              <a:ext uri="{FF2B5EF4-FFF2-40B4-BE49-F238E27FC236}">
                <a16:creationId xmlns:a16="http://schemas.microsoft.com/office/drawing/2014/main" id="{20EF61FE-F1C5-44C6-96B3-9364B5FC14F9}"/>
              </a:ext>
            </a:extLst>
          </p:cNvPr>
          <p:cNvSpPr>
            <a:spLocks noGrp="1"/>
          </p:cNvSpPr>
          <p:nvPr>
            <p:ph idx="1"/>
          </p:nvPr>
        </p:nvSpPr>
        <p:spPr>
          <a:xfrm>
            <a:off x="257451" y="1855433"/>
            <a:ext cx="11700769" cy="4718482"/>
          </a:xfrm>
        </p:spPr>
        <p:txBody>
          <a:bodyPr/>
          <a:lstStyle/>
          <a:p>
            <a:pPr marL="0" indent="0" algn="just">
              <a:buNone/>
            </a:pPr>
            <a:r>
              <a:rPr lang="ru-RU" dirty="0"/>
              <a:t>На основе своей клинической практики И. Ялом следующим образом систематизирует личностные изменения (которые он наблюдал у своих пациентов), возникающие при конфронтации со смертью:</a:t>
            </a:r>
          </a:p>
          <a:p>
            <a:pPr marL="0" indent="0" algn="just">
              <a:buNone/>
            </a:pPr>
            <a:r>
              <a:rPr lang="ru-RU" b="1" dirty="0"/>
              <a:t>«Рак излечивает психоневроз»</a:t>
            </a:r>
            <a:r>
              <a:rPr lang="ru-RU" dirty="0"/>
              <a:t>. Приведя пример своей пациентки, сказавшей эту фразу, Ялом расшифровывает ее: «Осознание смерти создает богатый потенциал для решения жизненных проблем». Его пациентка, заболев, почти избавилась от мучивших ее проблем межличностных отношений.</a:t>
            </a:r>
          </a:p>
          <a:p>
            <a:pPr marL="0" indent="0" algn="just">
              <a:buNone/>
            </a:pPr>
            <a:r>
              <a:rPr lang="ru-RU" b="1" dirty="0"/>
              <a:t>«Существование не может быть отложено»</a:t>
            </a:r>
            <a:r>
              <a:rPr lang="ru-RU" dirty="0"/>
              <a:t>. Ялом отмечает, что многие из его пациентов — онкологических больных — «стали жить более полно в настоящем. Они уже не откладывают жизнь на будущее. Они стали понимать, что по-настоящему жить возможно только в настоящем; по сути дела, настоящее нельзя оставить позади — оно всегда держится вровень с нами. Когда мы оглядываемся назад на свою жизнь — даже в самый последний момент, — мы находимся здесь, проживаем жизнь, живем. Настоящее, а не будущее, есть вечное время».</a:t>
            </a:r>
          </a:p>
          <a:p>
            <a:pPr marL="0" indent="0">
              <a:buNone/>
            </a:pPr>
            <a:endParaRPr lang="ru-RU" dirty="0"/>
          </a:p>
        </p:txBody>
      </p:sp>
    </p:spTree>
    <p:extLst>
      <p:ext uri="{BB962C8B-B14F-4D97-AF65-F5344CB8AC3E}">
        <p14:creationId xmlns:p14="http://schemas.microsoft.com/office/powerpoint/2010/main" val="30785267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88DCD50-BBDB-4C9F-812F-51224740B9C1}"/>
              </a:ext>
            </a:extLst>
          </p:cNvPr>
          <p:cNvSpPr>
            <a:spLocks noGrp="1"/>
          </p:cNvSpPr>
          <p:nvPr>
            <p:ph type="title"/>
          </p:nvPr>
        </p:nvSpPr>
        <p:spPr>
          <a:xfrm>
            <a:off x="355107" y="239698"/>
            <a:ext cx="11452193" cy="1358284"/>
          </a:xfrm>
        </p:spPr>
        <p:txBody>
          <a:bodyPr>
            <a:normAutofit fontScale="90000"/>
          </a:bodyPr>
          <a:lstStyle/>
          <a:p>
            <a:r>
              <a:rPr lang="ru-RU" dirty="0"/>
              <a:t>ЭКЗИСТЕНЦИАЛЬНЫЙ ПОДХОД </a:t>
            </a:r>
            <a:br>
              <a:rPr lang="ru-RU" dirty="0"/>
            </a:br>
            <a:r>
              <a:rPr lang="ru-RU" dirty="0"/>
              <a:t>К ПРОБЛЕМЕ СМЕРТИ</a:t>
            </a:r>
          </a:p>
        </p:txBody>
      </p:sp>
      <p:sp>
        <p:nvSpPr>
          <p:cNvPr id="3" name="Объект 2">
            <a:extLst>
              <a:ext uri="{FF2B5EF4-FFF2-40B4-BE49-F238E27FC236}">
                <a16:creationId xmlns:a16="http://schemas.microsoft.com/office/drawing/2014/main" id="{6EA5EF7A-E499-4962-94C7-1C9B1CBB91EB}"/>
              </a:ext>
            </a:extLst>
          </p:cNvPr>
          <p:cNvSpPr>
            <a:spLocks noGrp="1"/>
          </p:cNvSpPr>
          <p:nvPr>
            <p:ph idx="1"/>
          </p:nvPr>
        </p:nvSpPr>
        <p:spPr>
          <a:xfrm>
            <a:off x="355107" y="1997476"/>
            <a:ext cx="11718524" cy="4620826"/>
          </a:xfrm>
        </p:spPr>
        <p:txBody>
          <a:bodyPr/>
          <a:lstStyle/>
          <a:p>
            <a:pPr marL="0" indent="0" algn="just">
              <a:buNone/>
            </a:pPr>
            <a:r>
              <a:rPr lang="ru-RU" b="1" dirty="0"/>
              <a:t>«Подсчитывайте свои сокровища».</a:t>
            </a:r>
            <a:r>
              <a:rPr lang="ru-RU" dirty="0"/>
              <a:t> «Обычно то, что мы действительно имеем, то, что мы действительно можем делать, ускользает из сферы нашего сознания, оттесняется мыслями о том, чего нам недостает или что мы не можем сделать, затмевается мелочными заботами, угрозами для устоев нашей репутации или гордости. Думая о смерти, мы становимся благодарными, способными ценить бесчисленные данности своего существования». </a:t>
            </a:r>
          </a:p>
          <a:p>
            <a:pPr marL="0" indent="0" algn="just">
              <a:buNone/>
            </a:pPr>
            <a:endParaRPr lang="ru-RU" dirty="0"/>
          </a:p>
          <a:p>
            <a:pPr marL="0" indent="0" algn="just">
              <a:buNone/>
            </a:pPr>
            <a:r>
              <a:rPr lang="ru-RU" b="1" dirty="0"/>
              <a:t>«Разотождествление». </a:t>
            </a:r>
            <a:r>
              <a:rPr lang="ru-RU" dirty="0"/>
              <a:t>И. Ялом пишет о том, что многие люди в своей повседневной жизни фактически склонны отождествлять себя со своими атрибутами. Это проявляется в том, что они испытывают сильнейший стресс, когда под угрозой оказываются их карьера или какие-то другие социальные атрибуты. Терапевтическая задача состоит в «разотождествлении» — освобождении сущности человека от его атрибутов. «Сдвиг жизненной перспективы и возможность для индивида провести различие между сущностью и атрибутами, восстановив в правах первое и освободившись от второго, стимулируются </a:t>
            </a:r>
            <a:r>
              <a:rPr lang="ru-RU" dirty="0" err="1"/>
              <a:t>сознаванием</a:t>
            </a:r>
            <a:r>
              <a:rPr lang="ru-RU" dirty="0"/>
              <a:t> смерти» [Ялом, 1999, c. 181–186].</a:t>
            </a:r>
          </a:p>
          <a:p>
            <a:pPr marL="0" indent="0">
              <a:buNone/>
            </a:pPr>
            <a:endParaRPr lang="ru-RU" dirty="0"/>
          </a:p>
        </p:txBody>
      </p:sp>
    </p:spTree>
    <p:extLst>
      <p:ext uri="{BB962C8B-B14F-4D97-AF65-F5344CB8AC3E}">
        <p14:creationId xmlns:p14="http://schemas.microsoft.com/office/powerpoint/2010/main" val="3918144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490D186-44EC-4461-BD95-7333E5848F95}"/>
              </a:ext>
            </a:extLst>
          </p:cNvPr>
          <p:cNvPicPr>
            <a:picLocks noChangeAspect="1"/>
          </p:cNvPicPr>
          <p:nvPr/>
        </p:nvPicPr>
        <p:blipFill>
          <a:blip r:embed="rId2"/>
          <a:stretch>
            <a:fillRect/>
          </a:stretch>
        </p:blipFill>
        <p:spPr>
          <a:xfrm>
            <a:off x="763481" y="1029810"/>
            <a:ext cx="10350518" cy="5086098"/>
          </a:xfrm>
          <a:prstGeom prst="rect">
            <a:avLst/>
          </a:prstGeom>
        </p:spPr>
      </p:pic>
    </p:spTree>
    <p:extLst>
      <p:ext uri="{BB962C8B-B14F-4D97-AF65-F5344CB8AC3E}">
        <p14:creationId xmlns:p14="http://schemas.microsoft.com/office/powerpoint/2010/main" val="40010894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3C3D9FB-52C1-40E6-BEEA-09C4F98D8891}"/>
              </a:ext>
            </a:extLst>
          </p:cNvPr>
          <p:cNvPicPr>
            <a:picLocks noChangeAspect="1"/>
          </p:cNvPicPr>
          <p:nvPr/>
        </p:nvPicPr>
        <p:blipFill>
          <a:blip r:embed="rId2"/>
          <a:stretch>
            <a:fillRect/>
          </a:stretch>
        </p:blipFill>
        <p:spPr>
          <a:xfrm>
            <a:off x="365236" y="190676"/>
            <a:ext cx="2439928" cy="2854365"/>
          </a:xfrm>
          <a:prstGeom prst="rect">
            <a:avLst/>
          </a:prstGeom>
        </p:spPr>
      </p:pic>
      <p:sp>
        <p:nvSpPr>
          <p:cNvPr id="3" name="TextBox 2">
            <a:extLst>
              <a:ext uri="{FF2B5EF4-FFF2-40B4-BE49-F238E27FC236}">
                <a16:creationId xmlns:a16="http://schemas.microsoft.com/office/drawing/2014/main" id="{FBA51095-5355-4102-9AF3-B247AA5204C8}"/>
              </a:ext>
            </a:extLst>
          </p:cNvPr>
          <p:cNvSpPr txBox="1"/>
          <p:nvPr/>
        </p:nvSpPr>
        <p:spPr>
          <a:xfrm>
            <a:off x="133165" y="3613212"/>
            <a:ext cx="3195961" cy="369332"/>
          </a:xfrm>
          <a:prstGeom prst="rect">
            <a:avLst/>
          </a:prstGeom>
          <a:noFill/>
        </p:spPr>
        <p:txBody>
          <a:bodyPr wrap="square" rtlCol="0">
            <a:spAutoFit/>
          </a:bodyPr>
          <a:lstStyle/>
          <a:p>
            <a:r>
              <a:rPr lang="ru-RU" dirty="0"/>
              <a:t>Экзистенциальная терапия</a:t>
            </a:r>
          </a:p>
        </p:txBody>
      </p:sp>
      <p:pic>
        <p:nvPicPr>
          <p:cNvPr id="4" name="Рисунок 3">
            <a:extLst>
              <a:ext uri="{FF2B5EF4-FFF2-40B4-BE49-F238E27FC236}">
                <a16:creationId xmlns:a16="http://schemas.microsoft.com/office/drawing/2014/main" id="{69E13EA1-5631-46B9-A160-B42209B2D1EB}"/>
              </a:ext>
            </a:extLst>
          </p:cNvPr>
          <p:cNvPicPr>
            <a:picLocks noChangeAspect="1"/>
          </p:cNvPicPr>
          <p:nvPr/>
        </p:nvPicPr>
        <p:blipFill>
          <a:blip r:embed="rId3"/>
          <a:stretch>
            <a:fillRect/>
          </a:stretch>
        </p:blipFill>
        <p:spPr>
          <a:xfrm>
            <a:off x="8844955" y="190676"/>
            <a:ext cx="2848645" cy="2854365"/>
          </a:xfrm>
          <a:prstGeom prst="rect">
            <a:avLst/>
          </a:prstGeom>
        </p:spPr>
      </p:pic>
      <p:sp>
        <p:nvSpPr>
          <p:cNvPr id="5" name="TextBox 4">
            <a:extLst>
              <a:ext uri="{FF2B5EF4-FFF2-40B4-BE49-F238E27FC236}">
                <a16:creationId xmlns:a16="http://schemas.microsoft.com/office/drawing/2014/main" id="{C5869032-A828-4FC1-BAB0-0AD4A2D536B5}"/>
              </a:ext>
            </a:extLst>
          </p:cNvPr>
          <p:cNvSpPr txBox="1"/>
          <p:nvPr/>
        </p:nvSpPr>
        <p:spPr>
          <a:xfrm>
            <a:off x="8862877" y="3613212"/>
            <a:ext cx="2830724" cy="369332"/>
          </a:xfrm>
          <a:prstGeom prst="rect">
            <a:avLst/>
          </a:prstGeom>
          <a:noFill/>
        </p:spPr>
        <p:txBody>
          <a:bodyPr wrap="square" rtlCol="0">
            <a:spAutoFit/>
          </a:bodyPr>
          <a:lstStyle/>
          <a:p>
            <a:r>
              <a:rPr lang="ru-RU" dirty="0"/>
              <a:t>Библиотека ЭП</a:t>
            </a:r>
          </a:p>
        </p:txBody>
      </p:sp>
      <p:pic>
        <p:nvPicPr>
          <p:cNvPr id="6" name="Рисунок 5">
            <a:extLst>
              <a:ext uri="{FF2B5EF4-FFF2-40B4-BE49-F238E27FC236}">
                <a16:creationId xmlns:a16="http://schemas.microsoft.com/office/drawing/2014/main" id="{DFB169E5-60BB-4435-A7E7-709196A78923}"/>
              </a:ext>
            </a:extLst>
          </p:cNvPr>
          <p:cNvPicPr>
            <a:picLocks noChangeAspect="1"/>
          </p:cNvPicPr>
          <p:nvPr/>
        </p:nvPicPr>
        <p:blipFill>
          <a:blip r:embed="rId4"/>
          <a:stretch>
            <a:fillRect/>
          </a:stretch>
        </p:blipFill>
        <p:spPr>
          <a:xfrm>
            <a:off x="4802898" y="190676"/>
            <a:ext cx="2548349" cy="2990877"/>
          </a:xfrm>
          <a:prstGeom prst="rect">
            <a:avLst/>
          </a:prstGeom>
        </p:spPr>
      </p:pic>
      <p:pic>
        <p:nvPicPr>
          <p:cNvPr id="8" name="Рисунок 7">
            <a:extLst>
              <a:ext uri="{FF2B5EF4-FFF2-40B4-BE49-F238E27FC236}">
                <a16:creationId xmlns:a16="http://schemas.microsoft.com/office/drawing/2014/main" id="{8B9AC85E-9076-4194-AA2A-96DA60F4D92B}"/>
              </a:ext>
            </a:extLst>
          </p:cNvPr>
          <p:cNvPicPr>
            <a:picLocks noChangeAspect="1"/>
          </p:cNvPicPr>
          <p:nvPr/>
        </p:nvPicPr>
        <p:blipFill>
          <a:blip r:embed="rId5"/>
          <a:stretch>
            <a:fillRect/>
          </a:stretch>
        </p:blipFill>
        <p:spPr>
          <a:xfrm>
            <a:off x="3419460" y="3636680"/>
            <a:ext cx="2928074" cy="2928074"/>
          </a:xfrm>
          <a:prstGeom prst="rect">
            <a:avLst/>
          </a:prstGeom>
        </p:spPr>
      </p:pic>
      <p:sp>
        <p:nvSpPr>
          <p:cNvPr id="10" name="TextBox 9">
            <a:extLst>
              <a:ext uri="{FF2B5EF4-FFF2-40B4-BE49-F238E27FC236}">
                <a16:creationId xmlns:a16="http://schemas.microsoft.com/office/drawing/2014/main" id="{93635699-D114-4105-937D-F91237851D09}"/>
              </a:ext>
            </a:extLst>
          </p:cNvPr>
          <p:cNvSpPr txBox="1"/>
          <p:nvPr/>
        </p:nvSpPr>
        <p:spPr>
          <a:xfrm>
            <a:off x="6214369" y="5672831"/>
            <a:ext cx="4909351" cy="646331"/>
          </a:xfrm>
          <a:prstGeom prst="rect">
            <a:avLst/>
          </a:prstGeom>
          <a:noFill/>
        </p:spPr>
        <p:txBody>
          <a:bodyPr wrap="square" rtlCol="0">
            <a:spAutoFit/>
          </a:bodyPr>
          <a:lstStyle/>
          <a:p>
            <a:r>
              <a:rPr lang="en-US" dirty="0">
                <a:hlinkClick r:id="rId6"/>
              </a:rPr>
              <a:t>https://t.me/+ZzUgVTYIAho0MjZi</a:t>
            </a:r>
            <a:endParaRPr lang="ru-RU" dirty="0"/>
          </a:p>
          <a:p>
            <a:endParaRPr lang="ru-RU" dirty="0"/>
          </a:p>
        </p:txBody>
      </p:sp>
    </p:spTree>
    <p:extLst>
      <p:ext uri="{BB962C8B-B14F-4D97-AF65-F5344CB8AC3E}">
        <p14:creationId xmlns:p14="http://schemas.microsoft.com/office/powerpoint/2010/main" val="33797163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{38BA70E7-A0BE-4C1A-8678-31B1D19C9BEB}TF2ec419c9-97c3-4958-b02a-0886397d33afff5e1baa-c5eb14decf20</Template>
  <TotalTime>285</TotalTime>
  <Words>3061</Words>
  <Application>Microsoft Office PowerPoint</Application>
  <PresentationFormat>Широкоэкранный</PresentationFormat>
  <Paragraphs>107</Paragraphs>
  <Slides>36</Slides>
  <Notes>0</Notes>
  <HiddenSlides>0</HiddenSlides>
  <MMClips>2</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36</vt:i4>
      </vt:variant>
    </vt:vector>
  </HeadingPairs>
  <TitlesOfParts>
    <vt:vector size="42" baseType="lpstr">
      <vt:lpstr>Arial</vt:lpstr>
      <vt:lpstr>Cambria</vt:lpstr>
      <vt:lpstr>Rockwell</vt:lpstr>
      <vt:lpstr>Rockwell Condensed</vt:lpstr>
      <vt:lpstr>Wingdings</vt:lpstr>
      <vt:lpstr>Дерево</vt:lpstr>
      <vt:lpstr>Экзистенциальные дилеммы:  страх смерти и конечность существования</vt:lpstr>
      <vt:lpstr>Презентация PowerPoint</vt:lpstr>
      <vt:lpstr>Презентация PowerPoint</vt:lpstr>
      <vt:lpstr>«Смерть, пускающая мыльные пузыри» — одно из нескольких изображений смерти, созданных Иоганном Георгом Лейнбергером между 1729 и 1731 годами для потолка Аббатства святого Михаила, расположенного на горе Михельсберг, Бамберг, Германия.  Пузыри — символы хрупкости жизни</vt:lpstr>
      <vt:lpstr>Презентация PowerPoint</vt:lpstr>
      <vt:lpstr>Смерть  - центральная проблема экзистенциализма</vt:lpstr>
      <vt:lpstr>СМЕРТЬ: ПРЕДСТАВЛЕНИЯ ОБЫДЕННОГО СОЗНАНИЯ</vt:lpstr>
      <vt:lpstr>СМЕРТЬ: ПРЕДСТАВЛЕНИЯ ОБЫДЕННОГО СОЗНАНИЯ</vt:lpstr>
      <vt:lpstr>Презентация PowerPoint</vt:lpstr>
      <vt:lpstr>Смерть – противоположность жизни</vt:lpstr>
      <vt:lpstr>Смерть – противоположность жизни. «Легенда о Нараяме», 1983, реж. Сёхэй Имамура  </vt:lpstr>
      <vt:lpstr>Смерть – противоположность жизни</vt:lpstr>
      <vt:lpstr>Смерть  - социокультурный феномен</vt:lpstr>
      <vt:lpstr>Презентация PowerPoint</vt:lpstr>
      <vt:lpstr>Филипп Арьеса (1914-1984) «Человек перед лицом смерти» </vt:lpstr>
      <vt:lpstr>Филипп Арьеса (1914-1984) «Человек перед лицом смерти» </vt:lpstr>
      <vt:lpstr>Смерти не существует, как будто вообще никто не умирает</vt:lpstr>
      <vt:lpstr>Проблема смерти в философии</vt:lpstr>
      <vt:lpstr>Жак Луи Давид Смерть Сократа. 1787</vt:lpstr>
      <vt:lpstr>Леонардо да Винчи  Иоанн Креститель, 1515</vt:lpstr>
      <vt:lpstr>Презентация PowerPoint</vt:lpstr>
      <vt:lpstr>Проблема смерти в философии</vt:lpstr>
      <vt:lpstr>Презентация PowerPoint</vt:lpstr>
      <vt:lpstr>И. Ялом о смерти</vt:lpstr>
      <vt:lpstr>Презентация PowerPoint</vt:lpstr>
      <vt:lpstr>ЭКЗИСТЕНЦИАЛЬНЫЙ ПОДХОД  К ПРОБЛЕМЕ СМЕРТИ</vt:lpstr>
      <vt:lpstr>ЭКЗИСТЕНЦИАЛЬНЫЙ ПОДХОД  К ПРОБЛЕМЕ СМЕРТИ</vt:lpstr>
      <vt:lpstr>Презентация PowerPoint</vt:lpstr>
      <vt:lpstr>К. Чапек Средство Макропулоса</vt:lpstr>
      <vt:lpstr>Хорхе луис борхес (1899-1986)</vt:lpstr>
      <vt:lpstr>ЭКЗИСТЕНЦИАЛЬНЫЙ ПОДХОД  К ПРОБЛЕМЕ СМЕРТИ</vt:lpstr>
      <vt:lpstr>ЭКЗИСТЕНЦИАЛЬНЫЙ ПОДХОД  К ПРОБЛЕМЕ СМЕРТИ</vt:lpstr>
      <vt:lpstr>ЭКЗИСТЕНЦИАЛЬНЫЙ ПОДХОД  К ПРОБЛЕМЕ СМЕРТИ</vt:lpstr>
      <vt:lpstr>ЭКЗИСТЕНЦИАЛЬНЫЙ ПОДХОД  К ПРОБЛЕМЕ СМЕРТИ</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Экзистенциальные дилеммы:  страх смерти и конечность существования</dc:title>
  <dc:creator>Наталия Приходько</dc:creator>
  <cp:lastModifiedBy>Наталия Приходько</cp:lastModifiedBy>
  <cp:revision>20</cp:revision>
  <dcterms:created xsi:type="dcterms:W3CDTF">2025-11-19T13:43:45Z</dcterms:created>
  <dcterms:modified xsi:type="dcterms:W3CDTF">2025-11-19T18:29:58Z</dcterms:modified>
</cp:coreProperties>
</file>