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98" r:id="rId4"/>
    <p:sldId id="270" r:id="rId5"/>
    <p:sldId id="271" r:id="rId6"/>
    <p:sldId id="272" r:id="rId7"/>
    <p:sldId id="273" r:id="rId8"/>
    <p:sldId id="258" r:id="rId9"/>
    <p:sldId id="265" r:id="rId10"/>
    <p:sldId id="266" r:id="rId11"/>
    <p:sldId id="268" r:id="rId12"/>
    <p:sldId id="269" r:id="rId13"/>
    <p:sldId id="259" r:id="rId14"/>
    <p:sldId id="267" r:id="rId15"/>
    <p:sldId id="274" r:id="rId16"/>
    <p:sldId id="260" r:id="rId17"/>
    <p:sldId id="261" r:id="rId18"/>
    <p:sldId id="262" r:id="rId19"/>
    <p:sldId id="276" r:id="rId20"/>
    <p:sldId id="263" r:id="rId21"/>
    <p:sldId id="264" r:id="rId22"/>
    <p:sldId id="275" r:id="rId23"/>
    <p:sldId id="277" r:id="rId24"/>
    <p:sldId id="278" r:id="rId25"/>
    <p:sldId id="279" r:id="rId26"/>
    <p:sldId id="280" r:id="rId27"/>
    <p:sldId id="282" r:id="rId28"/>
    <p:sldId id="281" r:id="rId29"/>
    <p:sldId id="283" r:id="rId30"/>
    <p:sldId id="284" r:id="rId31"/>
    <p:sldId id="285" r:id="rId32"/>
    <p:sldId id="286" r:id="rId33"/>
    <p:sldId id="287" r:id="rId34"/>
    <p:sldId id="289" r:id="rId35"/>
    <p:sldId id="288" r:id="rId36"/>
    <p:sldId id="290" r:id="rId37"/>
    <p:sldId id="292" r:id="rId38"/>
    <p:sldId id="291" r:id="rId39"/>
    <p:sldId id="294" r:id="rId40"/>
    <p:sldId id="295" r:id="rId41"/>
    <p:sldId id="293" r:id="rId42"/>
    <p:sldId id="296" r:id="rId43"/>
    <p:sldId id="297" r:id="rId44"/>
    <p:sldId id="299" r:id="rId45"/>
    <p:sldId id="300" r:id="rId46"/>
    <p:sldId id="301" r:id="rId4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Наталия Приходько" userId="560c722b9a929187" providerId="LiveId" clId="{FF5114C8-9038-490F-9F41-4484FE4D4455}"/>
    <pc:docChg chg="undo custSel addSld delSld modSld">
      <pc:chgData name="Наталия Приходько" userId="560c722b9a929187" providerId="LiveId" clId="{FF5114C8-9038-490F-9F41-4484FE4D4455}" dt="2025-07-23T22:11:42.372" v="1334" actId="1076"/>
      <pc:docMkLst>
        <pc:docMk/>
      </pc:docMkLst>
      <pc:sldChg chg="modSp mod">
        <pc:chgData name="Наталия Приходько" userId="560c722b9a929187" providerId="LiveId" clId="{FF5114C8-9038-490F-9F41-4484FE4D4455}" dt="2025-07-23T21:31:51.022" v="1021" actId="14100"/>
        <pc:sldMkLst>
          <pc:docMk/>
          <pc:sldMk cId="2004339893" sldId="256"/>
        </pc:sldMkLst>
        <pc:spChg chg="mod">
          <ac:chgData name="Наталия Приходько" userId="560c722b9a929187" providerId="LiveId" clId="{FF5114C8-9038-490F-9F41-4484FE4D4455}" dt="2025-07-23T21:31:51.022" v="1021" actId="14100"/>
          <ac:spMkLst>
            <pc:docMk/>
            <pc:sldMk cId="2004339893" sldId="256"/>
            <ac:spMk id="2" creationId="{DAF396EF-1F29-45C4-9816-21F8EDAAC057}"/>
          </ac:spMkLst>
        </pc:spChg>
      </pc:sldChg>
      <pc:sldChg chg="modSp mod">
        <pc:chgData name="Наталия Приходько" userId="560c722b9a929187" providerId="LiveId" clId="{FF5114C8-9038-490F-9F41-4484FE4D4455}" dt="2025-07-23T21:05:42.642" v="711" actId="255"/>
        <pc:sldMkLst>
          <pc:docMk/>
          <pc:sldMk cId="2576312026" sldId="260"/>
        </pc:sldMkLst>
        <pc:spChg chg="mod">
          <ac:chgData name="Наталия Приходько" userId="560c722b9a929187" providerId="LiveId" clId="{FF5114C8-9038-490F-9F41-4484FE4D4455}" dt="2025-07-23T21:05:42.642" v="711" actId="255"/>
          <ac:spMkLst>
            <pc:docMk/>
            <pc:sldMk cId="2576312026" sldId="260"/>
            <ac:spMk id="2" creationId="{357CC317-B582-49A8-912E-17172BB942F2}"/>
          </ac:spMkLst>
        </pc:spChg>
      </pc:sldChg>
      <pc:sldChg chg="modSp mod">
        <pc:chgData name="Наталия Приходько" userId="560c722b9a929187" providerId="LiveId" clId="{FF5114C8-9038-490F-9F41-4484FE4D4455}" dt="2025-07-23T21:05:56.434" v="712" actId="255"/>
        <pc:sldMkLst>
          <pc:docMk/>
          <pc:sldMk cId="998019424" sldId="262"/>
        </pc:sldMkLst>
        <pc:spChg chg="mod">
          <ac:chgData name="Наталия Приходько" userId="560c722b9a929187" providerId="LiveId" clId="{FF5114C8-9038-490F-9F41-4484FE4D4455}" dt="2025-07-23T21:05:56.434" v="712" actId="255"/>
          <ac:spMkLst>
            <pc:docMk/>
            <pc:sldMk cId="998019424" sldId="262"/>
            <ac:spMk id="2" creationId="{600408D6-11D7-489A-BACD-BD987234391D}"/>
          </ac:spMkLst>
        </pc:spChg>
      </pc:sldChg>
      <pc:sldChg chg="addSp delSp modSp new mod modAnim">
        <pc:chgData name="Наталия Приходько" userId="560c722b9a929187" providerId="LiveId" clId="{FF5114C8-9038-490F-9F41-4484FE4D4455}" dt="2025-07-23T21:32:25.649" v="1023" actId="207"/>
        <pc:sldMkLst>
          <pc:docMk/>
          <pc:sldMk cId="2988292941" sldId="265"/>
        </pc:sldMkLst>
        <pc:spChg chg="mod">
          <ac:chgData name="Наталия Приходько" userId="560c722b9a929187" providerId="LiveId" clId="{FF5114C8-9038-490F-9F41-4484FE4D4455}" dt="2025-07-23T21:32:25.649" v="1023" actId="207"/>
          <ac:spMkLst>
            <pc:docMk/>
            <pc:sldMk cId="2988292941" sldId="265"/>
            <ac:spMk id="2" creationId="{756C057A-0BFB-471A-88E3-407F9D5189A5}"/>
          </ac:spMkLst>
        </pc:spChg>
        <pc:spChg chg="del mod">
          <ac:chgData name="Наталия Приходько" userId="560c722b9a929187" providerId="LiveId" clId="{FF5114C8-9038-490F-9F41-4484FE4D4455}" dt="2025-07-23T20:29:07.639" v="10"/>
          <ac:spMkLst>
            <pc:docMk/>
            <pc:sldMk cId="2988292941" sldId="265"/>
            <ac:spMk id="3" creationId="{E0D9F57E-8333-423A-B961-19B260BE7A6F}"/>
          </ac:spMkLst>
        </pc:spChg>
        <pc:picChg chg="add mod">
          <ac:chgData name="Наталия Приходько" userId="560c722b9a929187" providerId="LiveId" clId="{FF5114C8-9038-490F-9F41-4484FE4D4455}" dt="2025-07-23T20:29:12.435" v="11" actId="14100"/>
          <ac:picMkLst>
            <pc:docMk/>
            <pc:sldMk cId="2988292941" sldId="265"/>
            <ac:picMk id="4" creationId="{8358D2F6-82F7-4EF4-BF40-735A7DCC2453}"/>
          </ac:picMkLst>
        </pc:picChg>
      </pc:sldChg>
      <pc:sldChg chg="modSp new mod">
        <pc:chgData name="Наталия Приходько" userId="560c722b9a929187" providerId="LiveId" clId="{FF5114C8-9038-490F-9F41-4484FE4D4455}" dt="2025-07-23T20:33:34.761" v="31" actId="2711"/>
        <pc:sldMkLst>
          <pc:docMk/>
          <pc:sldMk cId="2936358408" sldId="266"/>
        </pc:sldMkLst>
        <pc:spChg chg="mod">
          <ac:chgData name="Наталия Приходько" userId="560c722b9a929187" providerId="LiveId" clId="{FF5114C8-9038-490F-9F41-4484FE4D4455}" dt="2025-07-23T20:30:44.826" v="21"/>
          <ac:spMkLst>
            <pc:docMk/>
            <pc:sldMk cId="2936358408" sldId="266"/>
            <ac:spMk id="2" creationId="{7FBAB9D1-45F5-4238-8E67-A7A25ABAB1C4}"/>
          </ac:spMkLst>
        </pc:spChg>
        <pc:spChg chg="mod">
          <ac:chgData name="Наталия Приходько" userId="560c722b9a929187" providerId="LiveId" clId="{FF5114C8-9038-490F-9F41-4484FE4D4455}" dt="2025-07-23T20:33:34.761" v="31" actId="2711"/>
          <ac:spMkLst>
            <pc:docMk/>
            <pc:sldMk cId="2936358408" sldId="266"/>
            <ac:spMk id="3" creationId="{D0956FD3-0A84-4AB4-8B69-E840426A42FF}"/>
          </ac:spMkLst>
        </pc:spChg>
      </pc:sldChg>
      <pc:sldChg chg="modSp new mod">
        <pc:chgData name="Наталия Приходько" userId="560c722b9a929187" providerId="LiveId" clId="{FF5114C8-9038-490F-9F41-4484FE4D4455}" dt="2025-07-23T20:37:39.271" v="72" actId="14100"/>
        <pc:sldMkLst>
          <pc:docMk/>
          <pc:sldMk cId="2296185131" sldId="267"/>
        </pc:sldMkLst>
        <pc:spChg chg="mod">
          <ac:chgData name="Наталия Приходько" userId="560c722b9a929187" providerId="LiveId" clId="{FF5114C8-9038-490F-9F41-4484FE4D4455}" dt="2025-07-23T20:36:25.735" v="67" actId="207"/>
          <ac:spMkLst>
            <pc:docMk/>
            <pc:sldMk cId="2296185131" sldId="267"/>
            <ac:spMk id="2" creationId="{8338B742-B616-4EF3-933D-51C19CE9C0C9}"/>
          </ac:spMkLst>
        </pc:spChg>
        <pc:spChg chg="mod">
          <ac:chgData name="Наталия Приходько" userId="560c722b9a929187" providerId="LiveId" clId="{FF5114C8-9038-490F-9F41-4484FE4D4455}" dt="2025-07-23T20:37:39.271" v="72" actId="14100"/>
          <ac:spMkLst>
            <pc:docMk/>
            <pc:sldMk cId="2296185131" sldId="267"/>
            <ac:spMk id="3" creationId="{363B8424-6750-44E2-BF5A-C6903D685B4A}"/>
          </ac:spMkLst>
        </pc:spChg>
      </pc:sldChg>
      <pc:sldChg chg="addSp modSp new mod">
        <pc:chgData name="Наталия Приходько" userId="560c722b9a929187" providerId="LiveId" clId="{FF5114C8-9038-490F-9F41-4484FE4D4455}" dt="2025-07-23T21:04:19.747" v="701" actId="255"/>
        <pc:sldMkLst>
          <pc:docMk/>
          <pc:sldMk cId="3384909640" sldId="268"/>
        </pc:sldMkLst>
        <pc:spChg chg="mod">
          <ac:chgData name="Наталия Приходько" userId="560c722b9a929187" providerId="LiveId" clId="{FF5114C8-9038-490F-9F41-4484FE4D4455}" dt="2025-07-23T21:04:19.747" v="701" actId="255"/>
          <ac:spMkLst>
            <pc:docMk/>
            <pc:sldMk cId="3384909640" sldId="268"/>
            <ac:spMk id="2" creationId="{3A9E65EE-9CBC-4730-867F-2603AC1B51EE}"/>
          </ac:spMkLst>
        </pc:spChg>
        <pc:spChg chg="mod">
          <ac:chgData name="Наталия Приходько" userId="560c722b9a929187" providerId="LiveId" clId="{FF5114C8-9038-490F-9F41-4484FE4D4455}" dt="2025-07-23T20:49:15.178" v="570" actId="14100"/>
          <ac:spMkLst>
            <pc:docMk/>
            <pc:sldMk cId="3384909640" sldId="268"/>
            <ac:spMk id="3" creationId="{098869E2-90B9-4894-9DD3-F188C9EBC88B}"/>
          </ac:spMkLst>
        </pc:spChg>
        <pc:picChg chg="add mod">
          <ac:chgData name="Наталия Приходько" userId="560c722b9a929187" providerId="LiveId" clId="{FF5114C8-9038-490F-9F41-4484FE4D4455}" dt="2025-07-23T20:49:17.666" v="571" actId="14100"/>
          <ac:picMkLst>
            <pc:docMk/>
            <pc:sldMk cId="3384909640" sldId="268"/>
            <ac:picMk id="4" creationId="{4DFA0509-FDB1-44B3-8844-1978630C8EAB}"/>
          </ac:picMkLst>
        </pc:picChg>
      </pc:sldChg>
      <pc:sldChg chg="addSp modSp new mod">
        <pc:chgData name="Наталия Приходько" userId="560c722b9a929187" providerId="LiveId" clId="{FF5114C8-9038-490F-9F41-4484FE4D4455}" dt="2025-07-23T20:47:53.786" v="559" actId="14100"/>
        <pc:sldMkLst>
          <pc:docMk/>
          <pc:sldMk cId="690795667" sldId="269"/>
        </pc:sldMkLst>
        <pc:picChg chg="add mod">
          <ac:chgData name="Наталия Приходько" userId="560c722b9a929187" providerId="LiveId" clId="{FF5114C8-9038-490F-9F41-4484FE4D4455}" dt="2025-07-23T20:47:53.786" v="559" actId="14100"/>
          <ac:picMkLst>
            <pc:docMk/>
            <pc:sldMk cId="690795667" sldId="269"/>
            <ac:picMk id="2" creationId="{A9440473-EE2A-4957-AE01-EC34240FEE1A}"/>
          </ac:picMkLst>
        </pc:picChg>
      </pc:sldChg>
      <pc:sldChg chg="addSp modSp new">
        <pc:chgData name="Наталия Приходько" userId="560c722b9a929187" providerId="LiveId" clId="{FF5114C8-9038-490F-9F41-4484FE4D4455}" dt="2025-07-23T20:51:02.776" v="579" actId="14100"/>
        <pc:sldMkLst>
          <pc:docMk/>
          <pc:sldMk cId="3384214665" sldId="270"/>
        </pc:sldMkLst>
        <pc:picChg chg="add mod">
          <ac:chgData name="Наталия Приходько" userId="560c722b9a929187" providerId="LiveId" clId="{FF5114C8-9038-490F-9F41-4484FE4D4455}" dt="2025-07-23T20:51:02.776" v="579" actId="14100"/>
          <ac:picMkLst>
            <pc:docMk/>
            <pc:sldMk cId="3384214665" sldId="270"/>
            <ac:picMk id="2" creationId="{B3095215-EA92-43D0-A5F6-D415BCC7A450}"/>
          </ac:picMkLst>
        </pc:picChg>
      </pc:sldChg>
      <pc:sldChg chg="addSp modSp new">
        <pc:chgData name="Наталия Приходько" userId="560c722b9a929187" providerId="LiveId" clId="{FF5114C8-9038-490F-9F41-4484FE4D4455}" dt="2025-07-23T20:52:30.784" v="584" actId="14100"/>
        <pc:sldMkLst>
          <pc:docMk/>
          <pc:sldMk cId="4019528208" sldId="271"/>
        </pc:sldMkLst>
        <pc:picChg chg="add mod">
          <ac:chgData name="Наталия Приходько" userId="560c722b9a929187" providerId="LiveId" clId="{FF5114C8-9038-490F-9F41-4484FE4D4455}" dt="2025-07-23T20:52:30.784" v="584" actId="14100"/>
          <ac:picMkLst>
            <pc:docMk/>
            <pc:sldMk cId="4019528208" sldId="271"/>
            <ac:picMk id="2" creationId="{DAC77EE9-1589-4D62-9D6A-10D4E5B54387}"/>
          </ac:picMkLst>
        </pc:picChg>
      </pc:sldChg>
      <pc:sldChg chg="addSp modSp new">
        <pc:chgData name="Наталия Приходько" userId="560c722b9a929187" providerId="LiveId" clId="{FF5114C8-9038-490F-9F41-4484FE4D4455}" dt="2025-07-23T20:54:35.231" v="588" actId="14100"/>
        <pc:sldMkLst>
          <pc:docMk/>
          <pc:sldMk cId="2273607796" sldId="272"/>
        </pc:sldMkLst>
        <pc:picChg chg="add mod">
          <ac:chgData name="Наталия Приходько" userId="560c722b9a929187" providerId="LiveId" clId="{FF5114C8-9038-490F-9F41-4484FE4D4455}" dt="2025-07-23T20:54:35.231" v="588" actId="14100"/>
          <ac:picMkLst>
            <pc:docMk/>
            <pc:sldMk cId="2273607796" sldId="272"/>
            <ac:picMk id="2" creationId="{2AD44A7D-AA5D-4AB3-9453-9B7BF12C72EB}"/>
          </ac:picMkLst>
        </pc:picChg>
      </pc:sldChg>
      <pc:sldChg chg="addSp delSp modSp new mod">
        <pc:chgData name="Наталия Приходько" userId="560c722b9a929187" providerId="LiveId" clId="{FF5114C8-9038-490F-9F41-4484FE4D4455}" dt="2025-07-23T21:03:57.843" v="700" actId="14100"/>
        <pc:sldMkLst>
          <pc:docMk/>
          <pc:sldMk cId="2989267147" sldId="273"/>
        </pc:sldMkLst>
        <pc:spChg chg="mod">
          <ac:chgData name="Наталия Приходько" userId="560c722b9a929187" providerId="LiveId" clId="{FF5114C8-9038-490F-9F41-4484FE4D4455}" dt="2025-07-23T21:03:57.843" v="700" actId="14100"/>
          <ac:spMkLst>
            <pc:docMk/>
            <pc:sldMk cId="2989267147" sldId="273"/>
            <ac:spMk id="2" creationId="{0BF91F8C-57F1-45C0-A141-D7114E4CB657}"/>
          </ac:spMkLst>
        </pc:spChg>
        <pc:spChg chg="del mod">
          <ac:chgData name="Наталия Приходько" userId="560c722b9a929187" providerId="LiveId" clId="{FF5114C8-9038-490F-9F41-4484FE4D4455}" dt="2025-07-23T20:56:34.844" v="606"/>
          <ac:spMkLst>
            <pc:docMk/>
            <pc:sldMk cId="2989267147" sldId="273"/>
            <ac:spMk id="3" creationId="{4FD24690-3F4B-47BC-85C9-861A609AB46D}"/>
          </ac:spMkLst>
        </pc:spChg>
        <pc:picChg chg="add mod">
          <ac:chgData name="Наталия Приходько" userId="560c722b9a929187" providerId="LiveId" clId="{FF5114C8-9038-490F-9F41-4484FE4D4455}" dt="2025-07-23T20:56:26.054" v="605" actId="1076"/>
          <ac:picMkLst>
            <pc:docMk/>
            <pc:sldMk cId="2989267147" sldId="273"/>
            <ac:picMk id="4" creationId="{0CE013AB-4A76-486D-9DC6-0010F9F9B19F}"/>
          </ac:picMkLst>
        </pc:picChg>
        <pc:picChg chg="add mod">
          <ac:chgData name="Наталия Приходько" userId="560c722b9a929187" providerId="LiveId" clId="{FF5114C8-9038-490F-9F41-4484FE4D4455}" dt="2025-07-23T21:03:53.835" v="698" actId="1076"/>
          <ac:picMkLst>
            <pc:docMk/>
            <pc:sldMk cId="2989267147" sldId="273"/>
            <ac:picMk id="5" creationId="{962EA332-8947-4B9F-ACC5-3E8F9911E614}"/>
          </ac:picMkLst>
        </pc:picChg>
        <pc:picChg chg="add mod">
          <ac:chgData name="Наталия Приходько" userId="560c722b9a929187" providerId="LiveId" clId="{FF5114C8-9038-490F-9F41-4484FE4D4455}" dt="2025-07-23T20:57:06.414" v="614" actId="1076"/>
          <ac:picMkLst>
            <pc:docMk/>
            <pc:sldMk cId="2989267147" sldId="273"/>
            <ac:picMk id="6" creationId="{9155C9E1-1B49-4D3D-9F3F-181858104EE4}"/>
          </ac:picMkLst>
        </pc:picChg>
        <pc:picChg chg="add mod">
          <ac:chgData name="Наталия Приходько" userId="560c722b9a929187" providerId="LiveId" clId="{FF5114C8-9038-490F-9F41-4484FE4D4455}" dt="2025-07-23T20:57:25.798" v="618" actId="14100"/>
          <ac:picMkLst>
            <pc:docMk/>
            <pc:sldMk cId="2989267147" sldId="273"/>
            <ac:picMk id="7" creationId="{C6D1ADF2-25E9-4FAA-A234-90BA70E8531A}"/>
          </ac:picMkLst>
        </pc:picChg>
      </pc:sldChg>
      <pc:sldChg chg="modSp new mod">
        <pc:chgData name="Наталия Приходько" userId="560c722b9a929187" providerId="LiveId" clId="{FF5114C8-9038-490F-9F41-4484FE4D4455}" dt="2025-07-23T21:05:17.034" v="709" actId="14100"/>
        <pc:sldMkLst>
          <pc:docMk/>
          <pc:sldMk cId="1536905345" sldId="274"/>
        </pc:sldMkLst>
        <pc:spChg chg="mod">
          <ac:chgData name="Наталия Приходько" userId="560c722b9a929187" providerId="LiveId" clId="{FF5114C8-9038-490F-9F41-4484FE4D4455}" dt="2025-07-23T21:05:17.034" v="709" actId="14100"/>
          <ac:spMkLst>
            <pc:docMk/>
            <pc:sldMk cId="1536905345" sldId="274"/>
            <ac:spMk id="2" creationId="{5C88956E-9577-4D3E-A02E-7A43D2DE2E75}"/>
          </ac:spMkLst>
        </pc:spChg>
        <pc:spChg chg="mod">
          <ac:chgData name="Наталия Приходько" userId="560c722b9a929187" providerId="LiveId" clId="{FF5114C8-9038-490F-9F41-4484FE4D4455}" dt="2025-07-23T21:05:01.836" v="705" actId="27636"/>
          <ac:spMkLst>
            <pc:docMk/>
            <pc:sldMk cId="1536905345" sldId="274"/>
            <ac:spMk id="3" creationId="{02A4F635-F905-47F6-A879-9680FBEED40E}"/>
          </ac:spMkLst>
        </pc:spChg>
      </pc:sldChg>
      <pc:sldChg chg="addSp modSp new mod">
        <pc:chgData name="Наталия Приходько" userId="560c722b9a929187" providerId="LiveId" clId="{FF5114C8-9038-490F-9F41-4484FE4D4455}" dt="2025-07-23T21:13:25.070" v="747" actId="255"/>
        <pc:sldMkLst>
          <pc:docMk/>
          <pc:sldMk cId="1746810605" sldId="275"/>
        </pc:sldMkLst>
        <pc:spChg chg="mod">
          <ac:chgData name="Наталия Приходько" userId="560c722b9a929187" providerId="LiveId" clId="{FF5114C8-9038-490F-9F41-4484FE4D4455}" dt="2025-07-23T21:13:25.070" v="747" actId="255"/>
          <ac:spMkLst>
            <pc:docMk/>
            <pc:sldMk cId="1746810605" sldId="275"/>
            <ac:spMk id="2" creationId="{DFE25A05-8F27-4871-90D8-1C66CDCC9F4A}"/>
          </ac:spMkLst>
        </pc:spChg>
        <pc:spChg chg="mod">
          <ac:chgData name="Наталия Приходько" userId="560c722b9a929187" providerId="LiveId" clId="{FF5114C8-9038-490F-9F41-4484FE4D4455}" dt="2025-07-23T21:12:50.775" v="743" actId="2711"/>
          <ac:spMkLst>
            <pc:docMk/>
            <pc:sldMk cId="1746810605" sldId="275"/>
            <ac:spMk id="3" creationId="{EC4B5619-20D5-45EF-9344-AAD37F640CEE}"/>
          </ac:spMkLst>
        </pc:spChg>
        <pc:picChg chg="add mod">
          <ac:chgData name="Наталия Приходько" userId="560c722b9a929187" providerId="LiveId" clId="{FF5114C8-9038-490F-9F41-4484FE4D4455}" dt="2025-07-23T21:13:09.215" v="745" actId="1076"/>
          <ac:picMkLst>
            <pc:docMk/>
            <pc:sldMk cId="1746810605" sldId="275"/>
            <ac:picMk id="4" creationId="{88641C13-6C17-4606-B3B2-96D8161B907A}"/>
          </ac:picMkLst>
        </pc:picChg>
      </pc:sldChg>
      <pc:sldChg chg="new del">
        <pc:chgData name="Наталия Приходько" userId="560c722b9a929187" providerId="LiveId" clId="{FF5114C8-9038-490F-9F41-4484FE4D4455}" dt="2025-07-23T21:02:45.553" v="689" actId="680"/>
        <pc:sldMkLst>
          <pc:docMk/>
          <pc:sldMk cId="3262795530" sldId="275"/>
        </pc:sldMkLst>
      </pc:sldChg>
      <pc:sldChg chg="addSp modSp new mod">
        <pc:chgData name="Наталия Приходько" userId="560c722b9a929187" providerId="LiveId" clId="{FF5114C8-9038-490F-9F41-4484FE4D4455}" dt="2025-07-23T21:13:32.231" v="748" actId="255"/>
        <pc:sldMkLst>
          <pc:docMk/>
          <pc:sldMk cId="4180723856" sldId="276"/>
        </pc:sldMkLst>
        <pc:spChg chg="mod">
          <ac:chgData name="Наталия Приходько" userId="560c722b9a929187" providerId="LiveId" clId="{FF5114C8-9038-490F-9F41-4484FE4D4455}" dt="2025-07-23T21:13:32.231" v="748" actId="255"/>
          <ac:spMkLst>
            <pc:docMk/>
            <pc:sldMk cId="4180723856" sldId="276"/>
            <ac:spMk id="2" creationId="{550073F0-3F22-41E4-B8D8-32B2DE9D2DC5}"/>
          </ac:spMkLst>
        </pc:spChg>
        <pc:spChg chg="mod">
          <ac:chgData name="Наталия Приходько" userId="560c722b9a929187" providerId="LiveId" clId="{FF5114C8-9038-490F-9F41-4484FE4D4455}" dt="2025-07-23T21:10:03.299" v="727" actId="20577"/>
          <ac:spMkLst>
            <pc:docMk/>
            <pc:sldMk cId="4180723856" sldId="276"/>
            <ac:spMk id="3" creationId="{6664DF64-3CC2-4AEC-B45D-6118F254B726}"/>
          </ac:spMkLst>
        </pc:spChg>
        <pc:picChg chg="add mod">
          <ac:chgData name="Наталия Приходько" userId="560c722b9a929187" providerId="LiveId" clId="{FF5114C8-9038-490F-9F41-4484FE4D4455}" dt="2025-07-23T21:10:43.600" v="737" actId="14100"/>
          <ac:picMkLst>
            <pc:docMk/>
            <pc:sldMk cId="4180723856" sldId="276"/>
            <ac:picMk id="4" creationId="{C0A6A322-CE8D-472B-822D-17906397002A}"/>
          </ac:picMkLst>
        </pc:picChg>
        <pc:picChg chg="add mod">
          <ac:chgData name="Наталия Приходько" userId="560c722b9a929187" providerId="LiveId" clId="{FF5114C8-9038-490F-9F41-4484FE4D4455}" dt="2025-07-23T21:11:15.375" v="740" actId="14100"/>
          <ac:picMkLst>
            <pc:docMk/>
            <pc:sldMk cId="4180723856" sldId="276"/>
            <ac:picMk id="5" creationId="{A6FBF840-0368-48D5-8B25-679369CE0A63}"/>
          </ac:picMkLst>
        </pc:picChg>
        <pc:picChg chg="add mod">
          <ac:chgData name="Наталия Приходько" userId="560c722b9a929187" providerId="LiveId" clId="{FF5114C8-9038-490F-9F41-4484FE4D4455}" dt="2025-07-23T21:11:12.344" v="739" actId="1076"/>
          <ac:picMkLst>
            <pc:docMk/>
            <pc:sldMk cId="4180723856" sldId="276"/>
            <ac:picMk id="6" creationId="{E3255315-41E8-47F4-9E3C-72A1740178D5}"/>
          </ac:picMkLst>
        </pc:picChg>
      </pc:sldChg>
      <pc:sldChg chg="addSp modSp new mod">
        <pc:chgData name="Наталия Приходько" userId="560c722b9a929187" providerId="LiveId" clId="{FF5114C8-9038-490F-9F41-4484FE4D4455}" dt="2025-07-23T21:17:10.125" v="810" actId="1076"/>
        <pc:sldMkLst>
          <pc:docMk/>
          <pc:sldMk cId="300685133" sldId="277"/>
        </pc:sldMkLst>
        <pc:spChg chg="mod">
          <ac:chgData name="Наталия Приходько" userId="560c722b9a929187" providerId="LiveId" clId="{FF5114C8-9038-490F-9F41-4484FE4D4455}" dt="2025-07-23T21:15:40.047" v="797" actId="207"/>
          <ac:spMkLst>
            <pc:docMk/>
            <pc:sldMk cId="300685133" sldId="277"/>
            <ac:spMk id="2" creationId="{C594DCF6-6CC8-429E-ADC2-000CB9674793}"/>
          </ac:spMkLst>
        </pc:spChg>
        <pc:spChg chg="mod">
          <ac:chgData name="Наталия Приходько" userId="560c722b9a929187" providerId="LiveId" clId="{FF5114C8-9038-490F-9F41-4484FE4D4455}" dt="2025-07-23T21:16:33.389" v="802" actId="14100"/>
          <ac:spMkLst>
            <pc:docMk/>
            <pc:sldMk cId="300685133" sldId="277"/>
            <ac:spMk id="3" creationId="{8473F9BF-1235-48CA-84D0-B1DC977EF149}"/>
          </ac:spMkLst>
        </pc:spChg>
        <pc:picChg chg="add mod">
          <ac:chgData name="Наталия Приходько" userId="560c722b9a929187" providerId="LiveId" clId="{FF5114C8-9038-490F-9F41-4484FE4D4455}" dt="2025-07-23T21:17:10.125" v="810" actId="1076"/>
          <ac:picMkLst>
            <pc:docMk/>
            <pc:sldMk cId="300685133" sldId="277"/>
            <ac:picMk id="4" creationId="{CBA0925C-7349-4398-A424-DBA3AF4A0800}"/>
          </ac:picMkLst>
        </pc:picChg>
        <pc:picChg chg="add mod">
          <ac:chgData name="Наталия Приходько" userId="560c722b9a929187" providerId="LiveId" clId="{FF5114C8-9038-490F-9F41-4484FE4D4455}" dt="2025-07-23T21:17:07.229" v="809" actId="14100"/>
          <ac:picMkLst>
            <pc:docMk/>
            <pc:sldMk cId="300685133" sldId="277"/>
            <ac:picMk id="5" creationId="{121F7242-608E-4D0F-8B2C-0EDB685DE341}"/>
          </ac:picMkLst>
        </pc:picChg>
      </pc:sldChg>
      <pc:sldChg chg="new del">
        <pc:chgData name="Наталия Приходько" userId="560c722b9a929187" providerId="LiveId" clId="{FF5114C8-9038-490F-9F41-4484FE4D4455}" dt="2025-07-23T21:14:41.263" v="750" actId="680"/>
        <pc:sldMkLst>
          <pc:docMk/>
          <pc:sldMk cId="3181276015" sldId="277"/>
        </pc:sldMkLst>
      </pc:sldChg>
      <pc:sldChg chg="addSp modSp new mod">
        <pc:chgData name="Наталия Приходько" userId="560c722b9a929187" providerId="LiveId" clId="{FF5114C8-9038-490F-9F41-4484FE4D4455}" dt="2025-07-23T21:18:54.876" v="826" actId="14100"/>
        <pc:sldMkLst>
          <pc:docMk/>
          <pc:sldMk cId="1084166382" sldId="278"/>
        </pc:sldMkLst>
        <pc:spChg chg="mod">
          <ac:chgData name="Наталия Приходько" userId="560c722b9a929187" providerId="LiveId" clId="{FF5114C8-9038-490F-9F41-4484FE4D4455}" dt="2025-07-23T21:18:11.148" v="819" actId="14100"/>
          <ac:spMkLst>
            <pc:docMk/>
            <pc:sldMk cId="1084166382" sldId="278"/>
            <ac:spMk id="2" creationId="{FFEDF3A6-EB01-4BE7-BD30-007404EE6EDE}"/>
          </ac:spMkLst>
        </pc:spChg>
        <pc:spChg chg="mod">
          <ac:chgData name="Наталия Приходько" userId="560c722b9a929187" providerId="LiveId" clId="{FF5114C8-9038-490F-9F41-4484FE4D4455}" dt="2025-07-23T21:18:39.372" v="823" actId="255"/>
          <ac:spMkLst>
            <pc:docMk/>
            <pc:sldMk cId="1084166382" sldId="278"/>
            <ac:spMk id="3" creationId="{D0450053-E263-4F4B-8686-C0F7EF895760}"/>
          </ac:spMkLst>
        </pc:spChg>
        <pc:picChg chg="add mod">
          <ac:chgData name="Наталия Приходько" userId="560c722b9a929187" providerId="LiveId" clId="{FF5114C8-9038-490F-9F41-4484FE4D4455}" dt="2025-07-23T21:18:54.876" v="826" actId="14100"/>
          <ac:picMkLst>
            <pc:docMk/>
            <pc:sldMk cId="1084166382" sldId="278"/>
            <ac:picMk id="4" creationId="{1FAB6EFE-7D93-4DD3-B35E-3B908A218CDD}"/>
          </ac:picMkLst>
        </pc:picChg>
      </pc:sldChg>
      <pc:sldChg chg="addSp modSp new mod">
        <pc:chgData name="Наталия Приходько" userId="560c722b9a929187" providerId="LiveId" clId="{FF5114C8-9038-490F-9F41-4484FE4D4455}" dt="2025-07-23T21:20:55.563" v="844" actId="14100"/>
        <pc:sldMkLst>
          <pc:docMk/>
          <pc:sldMk cId="3290473904" sldId="279"/>
        </pc:sldMkLst>
        <pc:spChg chg="mod">
          <ac:chgData name="Наталия Приходько" userId="560c722b9a929187" providerId="LiveId" clId="{FF5114C8-9038-490F-9F41-4484FE4D4455}" dt="2025-07-23T21:19:52.300" v="835"/>
          <ac:spMkLst>
            <pc:docMk/>
            <pc:sldMk cId="3290473904" sldId="279"/>
            <ac:spMk id="2" creationId="{C116A8DC-2AA8-4BB7-B10D-ECE74975DF54}"/>
          </ac:spMkLst>
        </pc:spChg>
        <pc:spChg chg="mod">
          <ac:chgData name="Наталия Приходько" userId="560c722b9a929187" providerId="LiveId" clId="{FF5114C8-9038-490F-9F41-4484FE4D4455}" dt="2025-07-23T21:20:23.811" v="838" actId="14100"/>
          <ac:spMkLst>
            <pc:docMk/>
            <pc:sldMk cId="3290473904" sldId="279"/>
            <ac:spMk id="3" creationId="{ECD8A6A6-233A-4AD5-AE5E-167D1BDF3C93}"/>
          </ac:spMkLst>
        </pc:spChg>
        <pc:picChg chg="add mod">
          <ac:chgData name="Наталия Приходько" userId="560c722b9a929187" providerId="LiveId" clId="{FF5114C8-9038-490F-9F41-4484FE4D4455}" dt="2025-07-23T21:20:55.563" v="844" actId="14100"/>
          <ac:picMkLst>
            <pc:docMk/>
            <pc:sldMk cId="3290473904" sldId="279"/>
            <ac:picMk id="4" creationId="{B91B79E3-1D41-43D1-A9D1-78755722C138}"/>
          </ac:picMkLst>
        </pc:picChg>
      </pc:sldChg>
      <pc:sldChg chg="addSp delSp modSp new mod">
        <pc:chgData name="Наталия Приходько" userId="560c722b9a929187" providerId="LiveId" clId="{FF5114C8-9038-490F-9F41-4484FE4D4455}" dt="2025-07-23T21:26:30.033" v="917" actId="1076"/>
        <pc:sldMkLst>
          <pc:docMk/>
          <pc:sldMk cId="1108394168" sldId="280"/>
        </pc:sldMkLst>
        <pc:spChg chg="mod">
          <ac:chgData name="Наталия Приходько" userId="560c722b9a929187" providerId="LiveId" clId="{FF5114C8-9038-490F-9F41-4484FE4D4455}" dt="2025-07-23T21:23:30.978" v="898" actId="14100"/>
          <ac:spMkLst>
            <pc:docMk/>
            <pc:sldMk cId="1108394168" sldId="280"/>
            <ac:spMk id="2" creationId="{7DA5BADC-98EB-4482-9088-3DE89B3D630F}"/>
          </ac:spMkLst>
        </pc:spChg>
        <pc:spChg chg="mod">
          <ac:chgData name="Наталия Приходько" userId="560c722b9a929187" providerId="LiveId" clId="{FF5114C8-9038-490F-9F41-4484FE4D4455}" dt="2025-07-23T21:24:04.570" v="904" actId="14100"/>
          <ac:spMkLst>
            <pc:docMk/>
            <pc:sldMk cId="1108394168" sldId="280"/>
            <ac:spMk id="3" creationId="{E8277735-7C40-4BAF-8DEA-285086154DC0}"/>
          </ac:spMkLst>
        </pc:spChg>
        <pc:picChg chg="add mod">
          <ac:chgData name="Наталия Приходько" userId="560c722b9a929187" providerId="LiveId" clId="{FF5114C8-9038-490F-9F41-4484FE4D4455}" dt="2025-07-23T21:26:28.129" v="916" actId="14100"/>
          <ac:picMkLst>
            <pc:docMk/>
            <pc:sldMk cId="1108394168" sldId="280"/>
            <ac:picMk id="4" creationId="{7B8B7733-FE2A-4A91-B24C-5F4E95EDC23B}"/>
          </ac:picMkLst>
        </pc:picChg>
        <pc:picChg chg="add mod">
          <ac:chgData name="Наталия Приходько" userId="560c722b9a929187" providerId="LiveId" clId="{FF5114C8-9038-490F-9F41-4484FE4D4455}" dt="2025-07-23T21:26:30.033" v="917" actId="1076"/>
          <ac:picMkLst>
            <pc:docMk/>
            <pc:sldMk cId="1108394168" sldId="280"/>
            <ac:picMk id="5" creationId="{11C26489-D2F6-4ECD-B058-2CB3739B87D7}"/>
          </ac:picMkLst>
        </pc:picChg>
        <pc:picChg chg="add del mod">
          <ac:chgData name="Наталия Приходько" userId="560c722b9a929187" providerId="LiveId" clId="{FF5114C8-9038-490F-9F41-4484FE4D4455}" dt="2025-07-23T21:23:56.982" v="902"/>
          <ac:picMkLst>
            <pc:docMk/>
            <pc:sldMk cId="1108394168" sldId="280"/>
            <ac:picMk id="1026" creationId="{D19B0232-400E-4525-A20E-755CBC7AD73E}"/>
          </ac:picMkLst>
        </pc:picChg>
        <pc:picChg chg="add mod">
          <ac:chgData name="Наталия Приходько" userId="560c722b9a929187" providerId="LiveId" clId="{FF5114C8-9038-490F-9F41-4484FE4D4455}" dt="2025-07-23T21:24:20.186" v="906" actId="1076"/>
          <ac:picMkLst>
            <pc:docMk/>
            <pc:sldMk cId="1108394168" sldId="280"/>
            <ac:picMk id="1028" creationId="{25B5679A-300B-4901-A19C-6BE811EE5A79}"/>
          </ac:picMkLst>
        </pc:picChg>
      </pc:sldChg>
      <pc:sldChg chg="addSp delSp modSp new mod">
        <pc:chgData name="Наталия Приходько" userId="560c722b9a929187" providerId="LiveId" clId="{FF5114C8-9038-490F-9F41-4484FE4D4455}" dt="2025-07-23T21:35:25.315" v="1050" actId="20577"/>
        <pc:sldMkLst>
          <pc:docMk/>
          <pc:sldMk cId="3199207399" sldId="281"/>
        </pc:sldMkLst>
        <pc:spChg chg="mod">
          <ac:chgData name="Наталия Приходько" userId="560c722b9a929187" providerId="LiveId" clId="{FF5114C8-9038-490F-9F41-4484FE4D4455}" dt="2025-07-23T21:35:25.315" v="1050" actId="20577"/>
          <ac:spMkLst>
            <pc:docMk/>
            <pc:sldMk cId="3199207399" sldId="281"/>
            <ac:spMk id="2" creationId="{EF7761C6-E885-4682-95BE-6B2C5C84ACA7}"/>
          </ac:spMkLst>
        </pc:spChg>
        <pc:spChg chg="del mod">
          <ac:chgData name="Наталия Приходько" userId="560c722b9a929187" providerId="LiveId" clId="{FF5114C8-9038-490F-9F41-4484FE4D4455}" dt="2025-07-23T21:30:06.071" v="1005"/>
          <ac:spMkLst>
            <pc:docMk/>
            <pc:sldMk cId="3199207399" sldId="281"/>
            <ac:spMk id="3" creationId="{1CE8D45B-3329-4352-AF23-FD57B3AE5B62}"/>
          </ac:spMkLst>
        </pc:spChg>
        <pc:picChg chg="add mod">
          <ac:chgData name="Наталия Приходько" userId="560c722b9a929187" providerId="LiveId" clId="{FF5114C8-9038-490F-9F41-4484FE4D4455}" dt="2025-07-23T21:32:53.085" v="1025" actId="1076"/>
          <ac:picMkLst>
            <pc:docMk/>
            <pc:sldMk cId="3199207399" sldId="281"/>
            <ac:picMk id="4" creationId="{7C497795-D2C3-4C18-8850-D5834340B590}"/>
          </ac:picMkLst>
        </pc:picChg>
        <pc:picChg chg="add del">
          <ac:chgData name="Наталия Приходько" userId="560c722b9a929187" providerId="LiveId" clId="{FF5114C8-9038-490F-9F41-4484FE4D4455}" dt="2025-07-23T21:33:13.129" v="1027" actId="22"/>
          <ac:picMkLst>
            <pc:docMk/>
            <pc:sldMk cId="3199207399" sldId="281"/>
            <ac:picMk id="6" creationId="{605D7D83-90BD-40BC-99E8-82FB97743E6E}"/>
          </ac:picMkLst>
        </pc:picChg>
      </pc:sldChg>
      <pc:sldChg chg="addSp modSp new">
        <pc:chgData name="Наталия Приходько" userId="560c722b9a929187" providerId="LiveId" clId="{FF5114C8-9038-490F-9F41-4484FE4D4455}" dt="2025-07-23T21:27:36.528" v="928" actId="14100"/>
        <pc:sldMkLst>
          <pc:docMk/>
          <pc:sldMk cId="3679273589" sldId="282"/>
        </pc:sldMkLst>
        <pc:picChg chg="add mod">
          <ac:chgData name="Наталия Приходько" userId="560c722b9a929187" providerId="LiveId" clId="{FF5114C8-9038-490F-9F41-4484FE4D4455}" dt="2025-07-23T21:27:36.528" v="928" actId="14100"/>
          <ac:picMkLst>
            <pc:docMk/>
            <pc:sldMk cId="3679273589" sldId="282"/>
            <ac:picMk id="2" creationId="{FF359540-66C4-4930-980B-C898232BF025}"/>
          </ac:picMkLst>
        </pc:picChg>
      </pc:sldChg>
      <pc:sldChg chg="modSp new mod">
        <pc:chgData name="Наталия Приходько" userId="560c722b9a929187" providerId="LiveId" clId="{FF5114C8-9038-490F-9F41-4484FE4D4455}" dt="2025-07-23T21:36:32.572" v="1056" actId="14100"/>
        <pc:sldMkLst>
          <pc:docMk/>
          <pc:sldMk cId="2247575541" sldId="283"/>
        </pc:sldMkLst>
        <pc:spChg chg="mod">
          <ac:chgData name="Наталия Приходько" userId="560c722b9a929187" providerId="LiveId" clId="{FF5114C8-9038-490F-9F41-4484FE4D4455}" dt="2025-07-23T21:36:32.572" v="1056" actId="14100"/>
          <ac:spMkLst>
            <pc:docMk/>
            <pc:sldMk cId="2247575541" sldId="283"/>
            <ac:spMk id="2" creationId="{B36D1BA4-1732-4AFE-B646-2C10032B7CE4}"/>
          </ac:spMkLst>
        </pc:spChg>
        <pc:spChg chg="mod">
          <ac:chgData name="Наталия Приходько" userId="560c722b9a929187" providerId="LiveId" clId="{FF5114C8-9038-490F-9F41-4484FE4D4455}" dt="2025-07-23T21:35:13.181" v="1048" actId="14100"/>
          <ac:spMkLst>
            <pc:docMk/>
            <pc:sldMk cId="2247575541" sldId="283"/>
            <ac:spMk id="3" creationId="{A135D271-CDA0-4E05-8AAD-0A4DD4EC7FF3}"/>
          </ac:spMkLst>
        </pc:spChg>
      </pc:sldChg>
      <pc:sldChg chg="addSp modSp new mod">
        <pc:chgData name="Наталия Приходько" userId="560c722b9a929187" providerId="LiveId" clId="{FF5114C8-9038-490F-9F41-4484FE4D4455}" dt="2025-07-23T21:37:30.228" v="1069" actId="1076"/>
        <pc:sldMkLst>
          <pc:docMk/>
          <pc:sldMk cId="3845605239" sldId="284"/>
        </pc:sldMkLst>
        <pc:spChg chg="mod">
          <ac:chgData name="Наталия Приходько" userId="560c722b9a929187" providerId="LiveId" clId="{FF5114C8-9038-490F-9F41-4484FE4D4455}" dt="2025-07-23T21:36:49.412" v="1061" actId="14100"/>
          <ac:spMkLst>
            <pc:docMk/>
            <pc:sldMk cId="3845605239" sldId="284"/>
            <ac:spMk id="2" creationId="{B8075928-74EC-4B88-A3A5-1E5AD8DD78FF}"/>
          </ac:spMkLst>
        </pc:spChg>
        <pc:spChg chg="mod">
          <ac:chgData name="Наталия Приходько" userId="560c722b9a929187" providerId="LiveId" clId="{FF5114C8-9038-490F-9F41-4484FE4D4455}" dt="2025-07-23T21:36:57.724" v="1062" actId="255"/>
          <ac:spMkLst>
            <pc:docMk/>
            <pc:sldMk cId="3845605239" sldId="284"/>
            <ac:spMk id="3" creationId="{1532DADB-7D59-4852-96AC-D62F7A39A8CD}"/>
          </ac:spMkLst>
        </pc:spChg>
        <pc:picChg chg="add mod">
          <ac:chgData name="Наталия Приходько" userId="560c722b9a929187" providerId="LiveId" clId="{FF5114C8-9038-490F-9F41-4484FE4D4455}" dt="2025-07-23T21:37:13.372" v="1065" actId="14100"/>
          <ac:picMkLst>
            <pc:docMk/>
            <pc:sldMk cId="3845605239" sldId="284"/>
            <ac:picMk id="4" creationId="{0914FBF2-225E-4FBE-AADC-EF8459C1306D}"/>
          </ac:picMkLst>
        </pc:picChg>
        <pc:picChg chg="add mod">
          <ac:chgData name="Наталия Приходько" userId="560c722b9a929187" providerId="LiveId" clId="{FF5114C8-9038-490F-9F41-4484FE4D4455}" dt="2025-07-23T21:37:30.228" v="1069" actId="1076"/>
          <ac:picMkLst>
            <pc:docMk/>
            <pc:sldMk cId="3845605239" sldId="284"/>
            <ac:picMk id="5" creationId="{BDB8D3F2-95B8-4D52-A032-4AA17373F5C3}"/>
          </ac:picMkLst>
        </pc:picChg>
      </pc:sldChg>
      <pc:sldChg chg="addSp modSp new">
        <pc:chgData name="Наталия Приходько" userId="560c722b9a929187" providerId="LiveId" clId="{FF5114C8-9038-490F-9F41-4484FE4D4455}" dt="2025-07-23T21:38:31.323" v="1074" actId="14100"/>
        <pc:sldMkLst>
          <pc:docMk/>
          <pc:sldMk cId="4040568849" sldId="285"/>
        </pc:sldMkLst>
        <pc:picChg chg="add mod">
          <ac:chgData name="Наталия Приходько" userId="560c722b9a929187" providerId="LiveId" clId="{FF5114C8-9038-490F-9F41-4484FE4D4455}" dt="2025-07-23T21:38:31.323" v="1074" actId="14100"/>
          <ac:picMkLst>
            <pc:docMk/>
            <pc:sldMk cId="4040568849" sldId="285"/>
            <ac:picMk id="2" creationId="{1636A72C-9979-4D3A-9346-3F6E33021D7D}"/>
          </ac:picMkLst>
        </pc:picChg>
      </pc:sldChg>
      <pc:sldChg chg="modSp new mod">
        <pc:chgData name="Наталия Приходько" userId="560c722b9a929187" providerId="LiveId" clId="{FF5114C8-9038-490F-9F41-4484FE4D4455}" dt="2025-07-23T21:40:21.597" v="1111"/>
        <pc:sldMkLst>
          <pc:docMk/>
          <pc:sldMk cId="3504887447" sldId="286"/>
        </pc:sldMkLst>
        <pc:spChg chg="mod">
          <ac:chgData name="Наталия Приходько" userId="560c722b9a929187" providerId="LiveId" clId="{FF5114C8-9038-490F-9F41-4484FE4D4455}" dt="2025-07-23T21:39:53.043" v="1109" actId="14100"/>
          <ac:spMkLst>
            <pc:docMk/>
            <pc:sldMk cId="3504887447" sldId="286"/>
            <ac:spMk id="2" creationId="{85CF894E-0237-471E-8C3A-E15FBFC0C580}"/>
          </ac:spMkLst>
        </pc:spChg>
        <pc:spChg chg="mod">
          <ac:chgData name="Наталия Приходько" userId="560c722b9a929187" providerId="LiveId" clId="{FF5114C8-9038-490F-9F41-4484FE4D4455}" dt="2025-07-23T21:40:21.597" v="1111"/>
          <ac:spMkLst>
            <pc:docMk/>
            <pc:sldMk cId="3504887447" sldId="286"/>
            <ac:spMk id="3" creationId="{588E0DD9-8572-4AC9-B6E3-C4BFE8C97E8F}"/>
          </ac:spMkLst>
        </pc:spChg>
      </pc:sldChg>
      <pc:sldChg chg="addSp modSp new">
        <pc:chgData name="Наталия Приходько" userId="560c722b9a929187" providerId="LiveId" clId="{FF5114C8-9038-490F-9F41-4484FE4D4455}" dt="2025-07-23T21:40:56.978" v="1117" actId="1076"/>
        <pc:sldMkLst>
          <pc:docMk/>
          <pc:sldMk cId="737081254" sldId="287"/>
        </pc:sldMkLst>
        <pc:picChg chg="add mod">
          <ac:chgData name="Наталия Приходько" userId="560c722b9a929187" providerId="LiveId" clId="{FF5114C8-9038-490F-9F41-4484FE4D4455}" dt="2025-07-23T21:40:56.978" v="1117" actId="1076"/>
          <ac:picMkLst>
            <pc:docMk/>
            <pc:sldMk cId="737081254" sldId="287"/>
            <ac:picMk id="2" creationId="{6FB08D19-271C-4541-8792-2DE5FCA2CEB0}"/>
          </ac:picMkLst>
        </pc:picChg>
      </pc:sldChg>
      <pc:sldChg chg="modSp new mod">
        <pc:chgData name="Наталия Приходько" userId="560c722b9a929187" providerId="LiveId" clId="{FF5114C8-9038-490F-9F41-4484FE4D4455}" dt="2025-07-23T21:43:43.542" v="1136" actId="20577"/>
        <pc:sldMkLst>
          <pc:docMk/>
          <pc:sldMk cId="4178526725" sldId="288"/>
        </pc:sldMkLst>
        <pc:spChg chg="mod">
          <ac:chgData name="Наталия Приходько" userId="560c722b9a929187" providerId="LiveId" clId="{FF5114C8-9038-490F-9F41-4484FE4D4455}" dt="2025-07-23T21:42:16.810" v="1126" actId="14100"/>
          <ac:spMkLst>
            <pc:docMk/>
            <pc:sldMk cId="4178526725" sldId="288"/>
            <ac:spMk id="2" creationId="{216F4413-BEFB-4A51-8194-D2A98263EC4E}"/>
          </ac:spMkLst>
        </pc:spChg>
        <pc:spChg chg="mod">
          <ac:chgData name="Наталия Приходько" userId="560c722b9a929187" providerId="LiveId" clId="{FF5114C8-9038-490F-9F41-4484FE4D4455}" dt="2025-07-23T21:43:43.542" v="1136" actId="20577"/>
          <ac:spMkLst>
            <pc:docMk/>
            <pc:sldMk cId="4178526725" sldId="288"/>
            <ac:spMk id="3" creationId="{B2C5A4D3-B513-4D8C-83C7-5F7B1BF347DA}"/>
          </ac:spMkLst>
        </pc:spChg>
      </pc:sldChg>
      <pc:sldChg chg="addSp modSp new">
        <pc:chgData name="Наталия Приходько" userId="560c722b9a929187" providerId="LiveId" clId="{FF5114C8-9038-490F-9F41-4484FE4D4455}" dt="2025-07-23T21:43:03.849" v="1133" actId="14100"/>
        <pc:sldMkLst>
          <pc:docMk/>
          <pc:sldMk cId="2784215814" sldId="289"/>
        </pc:sldMkLst>
        <pc:picChg chg="add mod">
          <ac:chgData name="Наталия Приходько" userId="560c722b9a929187" providerId="LiveId" clId="{FF5114C8-9038-490F-9F41-4484FE4D4455}" dt="2025-07-23T21:43:03.849" v="1133" actId="14100"/>
          <ac:picMkLst>
            <pc:docMk/>
            <pc:sldMk cId="2784215814" sldId="289"/>
            <ac:picMk id="2" creationId="{D7BFBA05-6AB1-4610-BEEC-06AAEB8A793C}"/>
          </ac:picMkLst>
        </pc:picChg>
      </pc:sldChg>
      <pc:sldChg chg="addSp modSp new">
        <pc:chgData name="Наталия Приходько" userId="560c722b9a929187" providerId="LiveId" clId="{FF5114C8-9038-490F-9F41-4484FE4D4455}" dt="2025-07-23T21:44:19.313" v="1142" actId="14100"/>
        <pc:sldMkLst>
          <pc:docMk/>
          <pc:sldMk cId="3743927457" sldId="290"/>
        </pc:sldMkLst>
        <pc:picChg chg="add mod">
          <ac:chgData name="Наталия Приходько" userId="560c722b9a929187" providerId="LiveId" clId="{FF5114C8-9038-490F-9F41-4484FE4D4455}" dt="2025-07-23T21:44:19.313" v="1142" actId="14100"/>
          <ac:picMkLst>
            <pc:docMk/>
            <pc:sldMk cId="3743927457" sldId="290"/>
            <ac:picMk id="2" creationId="{007ABAF0-BAE0-4034-BDC1-F0D5557EA0AC}"/>
          </ac:picMkLst>
        </pc:picChg>
      </pc:sldChg>
      <pc:sldChg chg="addSp modSp new mod">
        <pc:chgData name="Наталия Приходько" userId="560c722b9a929187" providerId="LiveId" clId="{FF5114C8-9038-490F-9F41-4484FE4D4455}" dt="2025-07-23T21:45:27.944" v="1146" actId="14100"/>
        <pc:sldMkLst>
          <pc:docMk/>
          <pc:sldMk cId="3561535634" sldId="291"/>
        </pc:sldMkLst>
        <pc:picChg chg="add mod">
          <ac:chgData name="Наталия Приходько" userId="560c722b9a929187" providerId="LiveId" clId="{FF5114C8-9038-490F-9F41-4484FE4D4455}" dt="2025-07-23T21:45:27.944" v="1146" actId="14100"/>
          <ac:picMkLst>
            <pc:docMk/>
            <pc:sldMk cId="3561535634" sldId="291"/>
            <ac:picMk id="2" creationId="{15180400-CDCC-4F6B-B615-358065E80A4A}"/>
          </ac:picMkLst>
        </pc:picChg>
      </pc:sldChg>
      <pc:sldChg chg="modSp new mod">
        <pc:chgData name="Наталия Приходько" userId="560c722b9a929187" providerId="LiveId" clId="{FF5114C8-9038-490F-9F41-4484FE4D4455}" dt="2025-07-23T21:47:23.360" v="1199" actId="207"/>
        <pc:sldMkLst>
          <pc:docMk/>
          <pc:sldMk cId="3629354494" sldId="292"/>
        </pc:sldMkLst>
        <pc:spChg chg="mod">
          <ac:chgData name="Наталия Приходько" userId="560c722b9a929187" providerId="LiveId" clId="{FF5114C8-9038-490F-9F41-4484FE4D4455}" dt="2025-07-23T21:47:23.360" v="1199" actId="207"/>
          <ac:spMkLst>
            <pc:docMk/>
            <pc:sldMk cId="3629354494" sldId="292"/>
            <ac:spMk id="2" creationId="{E49D8A74-B7C5-44BE-91E4-A66A63BE0989}"/>
          </ac:spMkLst>
        </pc:spChg>
        <pc:spChg chg="mod">
          <ac:chgData name="Наталия Приходько" userId="560c722b9a929187" providerId="LiveId" clId="{FF5114C8-9038-490F-9F41-4484FE4D4455}" dt="2025-07-23T21:46:57.296" v="1170" actId="20577"/>
          <ac:spMkLst>
            <pc:docMk/>
            <pc:sldMk cId="3629354494" sldId="292"/>
            <ac:spMk id="3" creationId="{DD72DE89-F4B5-40DA-B43B-8336EE938E67}"/>
          </ac:spMkLst>
        </pc:spChg>
      </pc:sldChg>
      <pc:sldChg chg="modSp new mod">
        <pc:chgData name="Наталия Приходько" userId="560c722b9a929187" providerId="LiveId" clId="{FF5114C8-9038-490F-9F41-4484FE4D4455}" dt="2025-07-23T21:51:26.607" v="1221" actId="123"/>
        <pc:sldMkLst>
          <pc:docMk/>
          <pc:sldMk cId="4065377682" sldId="293"/>
        </pc:sldMkLst>
        <pc:spChg chg="mod">
          <ac:chgData name="Наталия Приходько" userId="560c722b9a929187" providerId="LiveId" clId="{FF5114C8-9038-490F-9F41-4484FE4D4455}" dt="2025-07-23T21:50:27.974" v="1217" actId="14100"/>
          <ac:spMkLst>
            <pc:docMk/>
            <pc:sldMk cId="4065377682" sldId="293"/>
            <ac:spMk id="2" creationId="{29D149A7-66D8-49EB-9F14-DE489F7864F8}"/>
          </ac:spMkLst>
        </pc:spChg>
        <pc:spChg chg="mod">
          <ac:chgData name="Наталия Приходько" userId="560c722b9a929187" providerId="LiveId" clId="{FF5114C8-9038-490F-9F41-4484FE4D4455}" dt="2025-07-23T21:51:26.607" v="1221" actId="123"/>
          <ac:spMkLst>
            <pc:docMk/>
            <pc:sldMk cId="4065377682" sldId="293"/>
            <ac:spMk id="3" creationId="{04B36FC7-921A-4FAB-AE96-36E637304BD1}"/>
          </ac:spMkLst>
        </pc:spChg>
      </pc:sldChg>
      <pc:sldChg chg="addSp modSp new mod">
        <pc:chgData name="Наталия Приходько" userId="560c722b9a929187" providerId="LiveId" clId="{FF5114C8-9038-490F-9F41-4484FE4D4455}" dt="2025-07-23T21:48:48.175" v="1204" actId="14100"/>
        <pc:sldMkLst>
          <pc:docMk/>
          <pc:sldMk cId="28464672" sldId="294"/>
        </pc:sldMkLst>
        <pc:picChg chg="add mod">
          <ac:chgData name="Наталия Приходько" userId="560c722b9a929187" providerId="LiveId" clId="{FF5114C8-9038-490F-9F41-4484FE4D4455}" dt="2025-07-23T21:48:48.175" v="1204" actId="14100"/>
          <ac:picMkLst>
            <pc:docMk/>
            <pc:sldMk cId="28464672" sldId="294"/>
            <ac:picMk id="2" creationId="{18354D1D-9B1A-4B26-965A-920823643098}"/>
          </ac:picMkLst>
        </pc:picChg>
      </pc:sldChg>
      <pc:sldChg chg="addSp modSp new">
        <pc:chgData name="Наталия Приходько" userId="560c722b9a929187" providerId="LiveId" clId="{FF5114C8-9038-490F-9F41-4484FE4D4455}" dt="2025-07-23T21:49:30.006" v="1210" actId="1076"/>
        <pc:sldMkLst>
          <pc:docMk/>
          <pc:sldMk cId="2185062115" sldId="295"/>
        </pc:sldMkLst>
        <pc:picChg chg="add mod">
          <ac:chgData name="Наталия Приходько" userId="560c722b9a929187" providerId="LiveId" clId="{FF5114C8-9038-490F-9F41-4484FE4D4455}" dt="2025-07-23T21:49:30.006" v="1210" actId="1076"/>
          <ac:picMkLst>
            <pc:docMk/>
            <pc:sldMk cId="2185062115" sldId="295"/>
            <ac:picMk id="2" creationId="{89E04977-9831-454A-AC1A-B68EC2487990}"/>
          </ac:picMkLst>
        </pc:picChg>
      </pc:sldChg>
      <pc:sldChg chg="addSp delSp modSp new mod">
        <pc:chgData name="Наталия Приходько" userId="560c722b9a929187" providerId="LiveId" clId="{FF5114C8-9038-490F-9F41-4484FE4D4455}" dt="2025-07-23T21:54:15.401" v="1239" actId="692"/>
        <pc:sldMkLst>
          <pc:docMk/>
          <pc:sldMk cId="345442900" sldId="296"/>
        </pc:sldMkLst>
        <pc:spChg chg="del">
          <ac:chgData name="Наталия Приходько" userId="560c722b9a929187" providerId="LiveId" clId="{FF5114C8-9038-490F-9F41-4484FE4D4455}" dt="2025-07-23T21:52:33.893" v="1228" actId="21"/>
          <ac:spMkLst>
            <pc:docMk/>
            <pc:sldMk cId="345442900" sldId="296"/>
            <ac:spMk id="2" creationId="{25BFD2F9-31CB-45EF-BEF2-107BCDBD9F14}"/>
          </ac:spMkLst>
        </pc:spChg>
        <pc:spChg chg="mod">
          <ac:chgData name="Наталия Приходько" userId="560c722b9a929187" providerId="LiveId" clId="{FF5114C8-9038-490F-9F41-4484FE4D4455}" dt="2025-07-23T21:53:00.702" v="1230"/>
          <ac:spMkLst>
            <pc:docMk/>
            <pc:sldMk cId="345442900" sldId="296"/>
            <ac:spMk id="3" creationId="{6D73EF61-B405-4F7C-8FDD-E29726D6720E}"/>
          </ac:spMkLst>
        </pc:spChg>
        <pc:picChg chg="add mod">
          <ac:chgData name="Наталия Приходько" userId="560c722b9a929187" providerId="LiveId" clId="{FF5114C8-9038-490F-9F41-4484FE4D4455}" dt="2025-07-23T21:54:15.401" v="1239" actId="692"/>
          <ac:picMkLst>
            <pc:docMk/>
            <pc:sldMk cId="345442900" sldId="296"/>
            <ac:picMk id="4" creationId="{B75B7214-810F-4427-A47B-50F83D7D6FA4}"/>
          </ac:picMkLst>
        </pc:picChg>
      </pc:sldChg>
      <pc:sldChg chg="addSp delSp modSp new mod">
        <pc:chgData name="Наталия Приходько" userId="560c722b9a929187" providerId="LiveId" clId="{FF5114C8-9038-490F-9F41-4484FE4D4455}" dt="2025-07-23T21:55:28.492" v="1255" actId="1076"/>
        <pc:sldMkLst>
          <pc:docMk/>
          <pc:sldMk cId="3718626568" sldId="297"/>
        </pc:sldMkLst>
        <pc:spChg chg="del">
          <ac:chgData name="Наталия Приходько" userId="560c722b9a929187" providerId="LiveId" clId="{FF5114C8-9038-490F-9F41-4484FE4D4455}" dt="2025-07-23T21:54:32.531" v="1243" actId="21"/>
          <ac:spMkLst>
            <pc:docMk/>
            <pc:sldMk cId="3718626568" sldId="297"/>
            <ac:spMk id="2" creationId="{DEC4800E-ECB6-45AD-9EAD-94DC317817FD}"/>
          </ac:spMkLst>
        </pc:spChg>
        <pc:spChg chg="mod">
          <ac:chgData name="Наталия Приходько" userId="560c722b9a929187" providerId="LiveId" clId="{FF5114C8-9038-490F-9F41-4484FE4D4455}" dt="2025-07-23T21:55:23.172" v="1252" actId="14100"/>
          <ac:spMkLst>
            <pc:docMk/>
            <pc:sldMk cId="3718626568" sldId="297"/>
            <ac:spMk id="3" creationId="{31253577-329C-4900-8DA9-449614ED9A0F}"/>
          </ac:spMkLst>
        </pc:spChg>
        <pc:picChg chg="add mod">
          <ac:chgData name="Наталия Приходько" userId="560c722b9a929187" providerId="LiveId" clId="{FF5114C8-9038-490F-9F41-4484FE4D4455}" dt="2025-07-23T21:55:28.492" v="1255" actId="1076"/>
          <ac:picMkLst>
            <pc:docMk/>
            <pc:sldMk cId="3718626568" sldId="297"/>
            <ac:picMk id="4" creationId="{6C1063F3-087D-4ABE-882C-443514883295}"/>
          </ac:picMkLst>
        </pc:picChg>
      </pc:sldChg>
      <pc:sldChg chg="addSp modSp new">
        <pc:chgData name="Наталия Приходько" userId="560c722b9a929187" providerId="LiveId" clId="{FF5114C8-9038-490F-9F41-4484FE4D4455}" dt="2025-07-23T21:57:08.649" v="1268" actId="692"/>
        <pc:sldMkLst>
          <pc:docMk/>
          <pc:sldMk cId="989695803" sldId="298"/>
        </pc:sldMkLst>
        <pc:picChg chg="add mod">
          <ac:chgData name="Наталия Приходько" userId="560c722b9a929187" providerId="LiveId" clId="{FF5114C8-9038-490F-9F41-4484FE4D4455}" dt="2025-07-23T21:57:08.649" v="1268" actId="692"/>
          <ac:picMkLst>
            <pc:docMk/>
            <pc:sldMk cId="989695803" sldId="298"/>
            <ac:picMk id="2" creationId="{91910143-2B00-491A-9619-93375C1109D8}"/>
          </ac:picMkLst>
        </pc:picChg>
      </pc:sldChg>
      <pc:sldChg chg="addSp modSp new">
        <pc:chgData name="Наталия Приходько" userId="560c722b9a929187" providerId="LiveId" clId="{FF5114C8-9038-490F-9F41-4484FE4D4455}" dt="2025-07-23T21:58:28.530" v="1273" actId="14100"/>
        <pc:sldMkLst>
          <pc:docMk/>
          <pc:sldMk cId="708571803" sldId="299"/>
        </pc:sldMkLst>
        <pc:picChg chg="add mod">
          <ac:chgData name="Наталия Приходько" userId="560c722b9a929187" providerId="LiveId" clId="{FF5114C8-9038-490F-9F41-4484FE4D4455}" dt="2025-07-23T21:58:28.530" v="1273" actId="14100"/>
          <ac:picMkLst>
            <pc:docMk/>
            <pc:sldMk cId="708571803" sldId="299"/>
            <ac:picMk id="2" creationId="{7E7098C6-85CE-47F3-81CD-5F0F974C692C}"/>
          </ac:picMkLst>
        </pc:picChg>
      </pc:sldChg>
      <pc:sldChg chg="addSp modSp new">
        <pc:chgData name="Наталия Приходько" userId="560c722b9a929187" providerId="LiveId" clId="{FF5114C8-9038-490F-9F41-4484FE4D4455}" dt="2025-07-23T21:58:51.450" v="1279" actId="14100"/>
        <pc:sldMkLst>
          <pc:docMk/>
          <pc:sldMk cId="1248546000" sldId="300"/>
        </pc:sldMkLst>
        <pc:picChg chg="add mod">
          <ac:chgData name="Наталия Приходько" userId="560c722b9a929187" providerId="LiveId" clId="{FF5114C8-9038-490F-9F41-4484FE4D4455}" dt="2025-07-23T21:58:51.450" v="1279" actId="14100"/>
          <ac:picMkLst>
            <pc:docMk/>
            <pc:sldMk cId="1248546000" sldId="300"/>
            <ac:picMk id="2" creationId="{E704D315-17A0-4E68-A439-C0AA6C298C66}"/>
          </ac:picMkLst>
        </pc:picChg>
      </pc:sldChg>
      <pc:sldChg chg="addSp modSp new mod">
        <pc:chgData name="Наталия Приходько" userId="560c722b9a929187" providerId="LiveId" clId="{FF5114C8-9038-490F-9F41-4484FE4D4455}" dt="2025-07-23T22:11:42.372" v="1334" actId="1076"/>
        <pc:sldMkLst>
          <pc:docMk/>
          <pc:sldMk cId="3635116904" sldId="301"/>
        </pc:sldMkLst>
        <pc:spChg chg="add mod">
          <ac:chgData name="Наталия Приходько" userId="560c722b9a929187" providerId="LiveId" clId="{FF5114C8-9038-490F-9F41-4484FE4D4455}" dt="2025-07-23T22:10:48.420" v="1312" actId="255"/>
          <ac:spMkLst>
            <pc:docMk/>
            <pc:sldMk cId="3635116904" sldId="301"/>
            <ac:spMk id="3" creationId="{C1D71405-B9FC-475E-90D7-1651CE8FD7A0}"/>
          </ac:spMkLst>
        </pc:spChg>
        <pc:spChg chg="add mod">
          <ac:chgData name="Наталия Приходько" userId="560c722b9a929187" providerId="LiveId" clId="{FF5114C8-9038-490F-9F41-4484FE4D4455}" dt="2025-07-23T22:11:31.692" v="1332" actId="255"/>
          <ac:spMkLst>
            <pc:docMk/>
            <pc:sldMk cId="3635116904" sldId="301"/>
            <ac:spMk id="5" creationId="{445B55F3-FE20-48CA-80ED-06EA69AAC37E}"/>
          </ac:spMkLst>
        </pc:spChg>
        <pc:picChg chg="add mod">
          <ac:chgData name="Наталия Приходько" userId="560c722b9a929187" providerId="LiveId" clId="{FF5114C8-9038-490F-9F41-4484FE4D4455}" dt="2025-07-23T22:10:38.597" v="1310" actId="1076"/>
          <ac:picMkLst>
            <pc:docMk/>
            <pc:sldMk cId="3635116904" sldId="301"/>
            <ac:picMk id="2" creationId="{14260ED5-A7CD-458C-B223-1E567553CAE8}"/>
          </ac:picMkLst>
        </pc:picChg>
        <pc:picChg chg="add mod">
          <ac:chgData name="Наталия Приходько" userId="560c722b9a929187" providerId="LiveId" clId="{FF5114C8-9038-490F-9F41-4484FE4D4455}" dt="2025-07-23T22:11:06.420" v="1315" actId="14100"/>
          <ac:picMkLst>
            <pc:docMk/>
            <pc:sldMk cId="3635116904" sldId="301"/>
            <ac:picMk id="4" creationId="{2703D78A-B46A-4E64-988F-5877313EB0ED}"/>
          </ac:picMkLst>
        </pc:picChg>
        <pc:picChg chg="add mod">
          <ac:chgData name="Наталия Приходько" userId="560c722b9a929187" providerId="LiveId" clId="{FF5114C8-9038-490F-9F41-4484FE4D4455}" dt="2025-07-23T22:11:42.372" v="1334" actId="1076"/>
          <ac:picMkLst>
            <pc:docMk/>
            <pc:sldMk cId="3635116904" sldId="301"/>
            <ac:picMk id="6" creationId="{FD730F1C-F789-4324-8B09-DA2B93DA606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7/24/2025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7/24/2025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7/24/2025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7/24/2025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7/24/2025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7/24/2025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7/24/2025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7/24/2025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7/24/2025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7/24/2025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7/24/2025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7/24/2025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stepik.org/course/60418/syllabus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s://www.koob.ru/deurzen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F396EF-1F29-45C4-9816-21F8EDAAC0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2861" y="1305018"/>
            <a:ext cx="11603115" cy="2867488"/>
          </a:xfrm>
        </p:spPr>
        <p:txBody>
          <a:bodyPr/>
          <a:lstStyle/>
          <a:p>
            <a:r>
              <a:rPr lang="ru-RU" sz="5400" dirty="0">
                <a:solidFill>
                  <a:schemeClr val="accent1">
                    <a:lumMod val="75000"/>
                  </a:schemeClr>
                </a:solidFill>
              </a:rPr>
              <a:t>Экзистенциальные дилеммы: смысл </a:t>
            </a:r>
            <a:r>
              <a:rPr lang="ru-RU" sz="5400" dirty="0" err="1">
                <a:solidFill>
                  <a:schemeClr val="accent1">
                    <a:lumMod val="75000"/>
                  </a:schemeClr>
                </a:solidFill>
              </a:rPr>
              <a:t>vs</a:t>
            </a:r>
            <a:r>
              <a:rPr lang="ru-RU" sz="5400" dirty="0">
                <a:solidFill>
                  <a:schemeClr val="accent1">
                    <a:lumMod val="75000"/>
                  </a:schemeClr>
                </a:solidFill>
              </a:rPr>
              <a:t> бессмысленность</a:t>
            </a:r>
            <a:endParaRPr lang="ru-RU" sz="54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A826E46-3807-4841-BF46-6C58093370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7665" y="4820575"/>
            <a:ext cx="8211845" cy="870012"/>
          </a:xfrm>
        </p:spPr>
        <p:txBody>
          <a:bodyPr>
            <a:normAutofit fontScale="92500"/>
          </a:bodyPr>
          <a:lstStyle/>
          <a:p>
            <a:r>
              <a:rPr lang="ru-RU" b="1" dirty="0"/>
              <a:t>Приходько Наталья Юрьевна</a:t>
            </a:r>
            <a:r>
              <a:rPr lang="ru-RU" dirty="0"/>
              <a:t>, кандидат философских наук, доцент ДВФУ, магистр психологии, экзистенциальный и </a:t>
            </a:r>
            <a:r>
              <a:rPr lang="en-US" dirty="0"/>
              <a:t>DBT </a:t>
            </a:r>
            <a:r>
              <a:rPr lang="ru-RU" dirty="0"/>
              <a:t>терапевт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4339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F853BD-DF5B-42FF-8FA6-BD680B109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841" y="204186"/>
            <a:ext cx="11567604" cy="1074199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ТРУДНАЯ ПРОБЛЕМА СМЫСЛА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78BC02F-1561-4EDA-A372-DC15A888BD7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644" y="1601644"/>
            <a:ext cx="4034053" cy="4950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ECAC92D-0943-4228-B52C-9249E11458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5624" y="2561965"/>
            <a:ext cx="4321023" cy="3244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063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91910143-2B00-491A-9619-93375C110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9280" y="900953"/>
            <a:ext cx="5478529" cy="5487615"/>
          </a:xfrm>
          <a:prstGeom prst="rect">
            <a:avLst/>
          </a:prstGeom>
          <a:noFill/>
          <a:ln w="25400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9695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B3095215-EA92-43D0-A5F6-D415BCC7A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1775" y="403909"/>
            <a:ext cx="5575176" cy="623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4214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DAC77EE9-1589-4D62-9D6A-10D4E5B543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9631" y="361457"/>
            <a:ext cx="5690585" cy="6222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9528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2AD44A7D-AA5D-4AB3-9453-9B7BF12C7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0528" y="1126279"/>
            <a:ext cx="9242547" cy="5095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3607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F91F8C-57F1-45C0-A141-D7114E4CB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474" y="152137"/>
            <a:ext cx="11443316" cy="1441442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СМЫСЛ КАК СПЕЦИФИЧЕСКАЯ ЧЕЛОВЕЧЕСКАЯ ПРОБЛЕМА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62EA332-8947-4B9F-ACC5-3E8F9911E6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34094" y="1729465"/>
            <a:ext cx="3737696" cy="282473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0CE013AB-4A76-486D-9DC6-0010F9F9B1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246" y="1828801"/>
            <a:ext cx="5429250" cy="338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155C9E1-1B49-4D3D-9F3F-181858104E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132" y="4525343"/>
            <a:ext cx="3072650" cy="217646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6D1ADF2-25E9-4FAA-A234-90BA70E853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1157" y="5346062"/>
            <a:ext cx="1814897" cy="135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267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В_чём_смысл_жизни？_｜">
            <a:hlinkClick r:id="" action="ppaction://media"/>
            <a:extLst>
              <a:ext uri="{FF2B5EF4-FFF2-40B4-BE49-F238E27FC236}">
                <a16:creationId xmlns:a16="http://schemas.microsoft.com/office/drawing/2014/main" id="{83D87720-B957-4733-BD66-B7437F0192E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0525" y="400050"/>
            <a:ext cx="11045825" cy="6213475"/>
          </a:xfrm>
        </p:spPr>
      </p:pic>
    </p:spTree>
    <p:extLst>
      <p:ext uri="{BB962C8B-B14F-4D97-AF65-F5344CB8AC3E}">
        <p14:creationId xmlns:p14="http://schemas.microsoft.com/office/powerpoint/2010/main" val="276009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2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6C057A-0BFB-471A-88E3-407F9D518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841" y="363984"/>
            <a:ext cx="11461072" cy="843379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ТРУДНАЯ ПРОБЛЕМА СМЫСЛА</a:t>
            </a:r>
            <a:endParaRPr lang="ru-RU" dirty="0"/>
          </a:p>
        </p:txBody>
      </p:sp>
      <p:pic>
        <p:nvPicPr>
          <p:cNvPr id="4" name="Смысл жизни. Штукарева">
            <a:hlinkClick r:id="" action="ppaction://media"/>
            <a:extLst>
              <a:ext uri="{FF2B5EF4-FFF2-40B4-BE49-F238E27FC236}">
                <a16:creationId xmlns:a16="http://schemas.microsoft.com/office/drawing/2014/main" id="{8358D2F6-82F7-4EF4-BF40-735A7DCC245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474346" y="1384287"/>
            <a:ext cx="2912292" cy="5176851"/>
          </a:xfrm>
        </p:spPr>
      </p:pic>
    </p:spTree>
    <p:extLst>
      <p:ext uri="{BB962C8B-B14F-4D97-AF65-F5344CB8AC3E}">
        <p14:creationId xmlns:p14="http://schemas.microsoft.com/office/powerpoint/2010/main" val="2988292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6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BAB9D1-45F5-4238-8E67-A7A25ABAB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207" y="484632"/>
            <a:ext cx="11665257" cy="1193248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ТРУДНАЯ ПРОБЛЕМА СМЫСЛА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956FD3-0A84-4AB4-8B69-E840426A42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208" y="1953087"/>
            <a:ext cx="11665258" cy="4767309"/>
          </a:xfrm>
        </p:spPr>
        <p:txBody>
          <a:bodyPr/>
          <a:lstStyle/>
          <a:p>
            <a:pPr marL="0" indent="0" algn="just">
              <a:buNone/>
            </a:pPr>
            <a:r>
              <a:rPr lang="ru-RU" sz="2400" dirty="0"/>
              <a:t>Тема смысла жизни – одна из самых обсуждаемых в современной гуманитарной литературе, а проблема </a:t>
            </a:r>
            <a:r>
              <a:rPr lang="ru-RU" sz="2400" dirty="0" err="1"/>
              <a:t>смыслоутраты</a:t>
            </a:r>
            <a:r>
              <a:rPr lang="ru-RU" sz="2400" dirty="0"/>
              <a:t> считается одной из самых острых проблем современного общества, сохраняющей свою актуальность в течение последнего полувека. Смысл жизни связан с жизненными целями и ценностями человека, что определяет фундаментальную направленность его жизни. Классической в психологии считается концепция смысла жизни. В. </a:t>
            </a:r>
            <a:r>
              <a:rPr lang="ru-RU" sz="2400" dirty="0" err="1"/>
              <a:t>Франкла</a:t>
            </a:r>
            <a:r>
              <a:rPr lang="ru-RU" sz="2400" dirty="0"/>
              <a:t> и созданная им </a:t>
            </a:r>
            <a:r>
              <a:rPr lang="ru-RU" sz="2400" dirty="0" err="1"/>
              <a:t>логотерапия</a:t>
            </a:r>
            <a:r>
              <a:rPr lang="ru-RU" sz="2400" dirty="0"/>
              <a:t>. В современной психологии активно развиваются практики, направленные на помощь человеку в поисках смысла жизни. </a:t>
            </a:r>
          </a:p>
          <a:p>
            <a:pPr marL="0" indent="0" algn="just">
              <a:buNone/>
            </a:pPr>
            <a:endParaRPr lang="ru-RU" sz="2400" dirty="0">
              <a:hlinkClick r:id="rId2"/>
            </a:endParaRPr>
          </a:p>
          <a:p>
            <a:pPr marL="0" indent="0" algn="ctr">
              <a:buNone/>
            </a:pPr>
            <a:r>
              <a:rPr lang="en-US" sz="2400" dirty="0">
                <a:hlinkClick r:id="rId2"/>
              </a:rPr>
              <a:t>https://stepik.org/course/60418/syllabus</a:t>
            </a:r>
            <a:endParaRPr lang="ru-RU" sz="2400" dirty="0"/>
          </a:p>
          <a:p>
            <a:pPr marL="0" indent="0" algn="just">
              <a:buNone/>
            </a:pPr>
            <a:endParaRPr lang="ru-RU" sz="2400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Логотерапия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: представление о человеке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63584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9E65EE-9CBC-4730-867F-2603AC1B5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65" y="142044"/>
            <a:ext cx="11833934" cy="1180730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Конечность как условие понимание смысла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8869E2-90B9-4894-9DD3-F188C9EBC8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085" y="1624614"/>
            <a:ext cx="11683014" cy="5091342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/>
              <a:t>Одна из первых попыток размышлять о проблеме смысла жизни была предпринята в рамках эллинистической философии (</a:t>
            </a:r>
            <a:r>
              <a:rPr lang="ru-RU" b="0" i="0" dirty="0">
                <a:solidFill>
                  <a:srgbClr val="001D35"/>
                </a:solidFill>
                <a:effectLst/>
              </a:rPr>
              <a:t>с конца </a:t>
            </a:r>
            <a:r>
              <a:rPr lang="ru-RU" b="1" i="0" dirty="0">
                <a:solidFill>
                  <a:srgbClr val="001D35"/>
                </a:solidFill>
                <a:effectLst/>
              </a:rPr>
              <a:t>IV</a:t>
            </a:r>
            <a:r>
              <a:rPr lang="ru-RU" b="0" i="0" dirty="0">
                <a:solidFill>
                  <a:srgbClr val="001D35"/>
                </a:solidFill>
                <a:effectLst/>
              </a:rPr>
              <a:t> </a:t>
            </a:r>
            <a:r>
              <a:rPr lang="ru-RU" b="1" i="0" dirty="0">
                <a:solidFill>
                  <a:srgbClr val="001D35"/>
                </a:solidFill>
                <a:effectLst/>
              </a:rPr>
              <a:t>века до н.э. </a:t>
            </a:r>
            <a:r>
              <a:rPr lang="ru-RU" b="0" i="0" dirty="0">
                <a:solidFill>
                  <a:srgbClr val="001D35"/>
                </a:solidFill>
                <a:effectLst/>
              </a:rPr>
              <a:t>(смерть Александра Македонского в 323 г. до н.э.) до конца </a:t>
            </a:r>
            <a:r>
              <a:rPr lang="ru-RU" b="1" i="0" dirty="0">
                <a:solidFill>
                  <a:srgbClr val="001D35"/>
                </a:solidFill>
                <a:effectLst/>
              </a:rPr>
              <a:t>I века до н.э. </a:t>
            </a:r>
            <a:r>
              <a:rPr lang="ru-RU" b="0" i="0" dirty="0">
                <a:solidFill>
                  <a:srgbClr val="001D35"/>
                </a:solidFill>
                <a:effectLst/>
              </a:rPr>
              <a:t>(битвы при </a:t>
            </a:r>
            <a:r>
              <a:rPr lang="ru-RU" b="0" i="0" dirty="0" err="1">
                <a:solidFill>
                  <a:srgbClr val="001D35"/>
                </a:solidFill>
                <a:effectLst/>
              </a:rPr>
              <a:t>Акциуме</a:t>
            </a:r>
            <a:r>
              <a:rPr lang="ru-RU" b="0" i="0" dirty="0">
                <a:solidFill>
                  <a:srgbClr val="001D35"/>
                </a:solidFill>
                <a:effectLst/>
              </a:rPr>
              <a:t> в 31 г. до н.э. и установление Римской империи). </a:t>
            </a:r>
            <a:r>
              <a:rPr lang="ru-RU" dirty="0"/>
              <a:t> </a:t>
            </a:r>
          </a:p>
          <a:p>
            <a:pPr marL="0" indent="0" algn="just">
              <a:buNone/>
            </a:pPr>
            <a:r>
              <a:rPr lang="ru-RU" dirty="0"/>
              <a:t>В сложных исторических условиях, когда одна война сменяла другую и смерть стала видимой и осознаваемой частью человеческой жизни, греческие философы стали задаваться вопросом об условиях достижения человеком счастья. Вопрос о том, как быть счастливым, был другой формой вопроса о смысле человеческой жизни.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DFA0509-FDB1-44B3-8844-1978630C8E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6175" y="3753420"/>
            <a:ext cx="4408224" cy="2887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9096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9440473-EE2A-4957-AE01-EC34240FEE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630" y="657772"/>
            <a:ext cx="9320694" cy="5778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7956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ACC59B-4187-4CC1-BA53-E963F9FF4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187" y="97655"/>
            <a:ext cx="11736280" cy="4838330"/>
          </a:xfrm>
        </p:spPr>
        <p:txBody>
          <a:bodyPr>
            <a:normAutofit/>
          </a:bodyPr>
          <a:lstStyle/>
          <a:p>
            <a:pPr marL="0" indent="0"/>
            <a:r>
              <a:rPr lang="ru-RU" sz="4400" dirty="0"/>
              <a:t>Большая часть человеческой жизни… является одним затянувшимся усилием помешать самому себе мыслить. </a:t>
            </a:r>
            <a:br>
              <a:rPr lang="ru-RU" sz="4400" dirty="0"/>
            </a:br>
            <a:br>
              <a:rPr lang="ru-RU" sz="4400" dirty="0"/>
            </a:br>
            <a:br>
              <a:rPr lang="ru-RU" dirty="0"/>
            </a:b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80AA32-6031-4247-9A1F-A6FBF8775A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65774" y="5020055"/>
            <a:ext cx="9052560" cy="1323039"/>
          </a:xfrm>
        </p:spPr>
        <p:txBody>
          <a:bodyPr>
            <a:noAutofit/>
          </a:bodyPr>
          <a:lstStyle/>
          <a:p>
            <a:r>
              <a:rPr lang="ru-RU" sz="4400" dirty="0" err="1"/>
              <a:t>Олдос</a:t>
            </a:r>
            <a:r>
              <a:rPr lang="ru-RU" sz="4400" dirty="0"/>
              <a:t> Хаксли.</a:t>
            </a:r>
            <a:br>
              <a:rPr lang="ru-RU" sz="4400" dirty="0"/>
            </a:br>
            <a:r>
              <a:rPr lang="ru-RU" sz="4400" dirty="0"/>
              <a:t>                             1894-1963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0653DB9-8185-4CF4-A180-9FED2ACB48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8050" y="2019670"/>
            <a:ext cx="2664296" cy="3998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46594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38B742-B616-4EF3-933D-51C19CE9C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351" y="484632"/>
            <a:ext cx="11558727" cy="980184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C00000"/>
                </a:solidFill>
              </a:rPr>
              <a:t>Вечная/современная проблема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63B8424-6750-44E2-BF5A-C6903D685B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351" y="1686757"/>
            <a:ext cx="11656381" cy="4998127"/>
          </a:xfrm>
        </p:spPr>
        <p:txBody>
          <a:bodyPr/>
          <a:lstStyle/>
          <a:p>
            <a:pPr marL="0" indent="0" algn="just">
              <a:buNone/>
            </a:pPr>
            <a:r>
              <a:rPr lang="ru-RU" sz="2400" b="1" dirty="0"/>
              <a:t>И. Ялом </a:t>
            </a:r>
            <a:r>
              <a:rPr lang="ru-RU" sz="2400" dirty="0"/>
              <a:t>(р. 1931) утверждает, осмысливая жизнь людей прошлого:</a:t>
            </a:r>
          </a:p>
          <a:p>
            <a:pPr marL="0" indent="0" algn="just">
              <a:buNone/>
            </a:pPr>
            <a:r>
              <a:rPr lang="ru-RU" sz="2400" dirty="0"/>
              <a:t>«Они жили близко к земле, чувствовали себя частью природы, выполняли природную задачу, когда пахали землю, сеяли, жали, готовили пищу и без какого-либо специального </a:t>
            </a:r>
            <a:r>
              <a:rPr lang="ru-RU" sz="2400" dirty="0" err="1"/>
              <a:t>самосознавания</a:t>
            </a:r>
            <a:r>
              <a:rPr lang="ru-RU" sz="2400" dirty="0"/>
              <a:t> выталкивали себя в будущее, рожая и растя детей. Их повседневная работа была творческой – они участвовали в творении жизни вместе со своим домашним скотом, семенами и урожаем. У них было сильное чувство принадлежности к большей целостности; они были интегральной частью семьи и сообщества и, в сущности, действовали в рамках заданных сценариев и ролей. Кроме того, их труд был по определению значимым. В конце концов, кто может усомниться в осмысленности задачи выращивания пищи, задав вопрос “Зачем?”. Выращивание пищи – занятие, являющееся несомненно правильным».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61851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88956E-9577-4D3E-A02E-7A43D2DE2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308" y="181992"/>
            <a:ext cx="11869445" cy="1957526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Актуальность вопроса о смысле жизни в современном мире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A4F635-F905-47F6-A879-9680FBEED4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309" y="2201662"/>
            <a:ext cx="11665258" cy="4474346"/>
          </a:xfrm>
        </p:spPr>
        <p:txBody>
          <a:bodyPr>
            <a:normAutofit lnSpcReduction="10000"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Как уже отмечалось, на протяжении длительного периода человеческой истории смысл жизни определялся религией и решением задач выживания, а образ жизни — традициями прошлого. В ХХ веке происходят кардинальные изменения в существовании человека, одним из главных векторов которого становится освобождение от внешних регуляторов и неизбежный переход к </a:t>
            </a:r>
            <a:r>
              <a:rPr kumimoji="0" lang="ru-RU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самодетерминации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Вот как об этом пишет В. </a:t>
            </a:r>
            <a:r>
              <a:rPr kumimoji="0" lang="ru-RU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Франкл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«В отличие от животных инстинкты не диктуют человеку, что ему нужно, и в отличие от человека вчерашнего дня традиции не диктуют сегодняшнему человеку, что ему должно. Не зная ни того, что ему нужно, ни того, что он должен, человек, похоже, утратил ясное представление о том, чего же он хочет. В итоге он либо хочет того же, чего и другие (конформизм), либо делает то, что хотят от него другие (тоталитаризм)» [</a:t>
            </a:r>
            <a:r>
              <a:rPr kumimoji="0" lang="ru-RU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Франкл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Человек в поисках смысла, 1990, c. 25].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69053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7CC317-B582-49A8-912E-17172BB94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431" y="186432"/>
            <a:ext cx="11762913" cy="1239458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КОНТУРЫ ЧЕЛОВЕЧЕСКОГО СУЩЕСТВОВАНИЯ</a:t>
            </a: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D7DB673-67DE-4BA0-A8E0-43035DEAD2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09210" y="3617980"/>
            <a:ext cx="1255885" cy="1255885"/>
          </a:xfr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321868D6-D90C-4E4D-9524-99E32C9546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6422" y="4086595"/>
            <a:ext cx="438799" cy="589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DCBA13B-058F-447A-8963-0471993BB4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2870" y="3689306"/>
            <a:ext cx="1056443" cy="589008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1DF123B5-4724-402B-9A51-31A70A024136}"/>
              </a:ext>
            </a:extLst>
          </p:cNvPr>
          <p:cNvGrpSpPr/>
          <p:nvPr/>
        </p:nvGrpSpPr>
        <p:grpSpPr>
          <a:xfrm>
            <a:off x="5576500" y="3304566"/>
            <a:ext cx="426648" cy="267801"/>
            <a:chOff x="4107156" y="1693910"/>
            <a:chExt cx="426648" cy="267801"/>
          </a:xfrm>
        </p:grpSpPr>
        <p:sp>
          <p:nvSpPr>
            <p:cNvPr id="10" name="Стрелка: вправо 9">
              <a:extLst>
                <a:ext uri="{FF2B5EF4-FFF2-40B4-BE49-F238E27FC236}">
                  <a16:creationId xmlns:a16="http://schemas.microsoft.com/office/drawing/2014/main" id="{0C444E5B-BE65-4A30-9F9D-D6EE8A2EF38A}"/>
                </a:ext>
              </a:extLst>
            </p:cNvPr>
            <p:cNvSpPr/>
            <p:nvPr/>
          </p:nvSpPr>
          <p:spPr>
            <a:xfrm rot="16200000">
              <a:off x="4186579" y="1614487"/>
              <a:ext cx="267801" cy="426648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C00000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Стрелка: вправо 4">
              <a:extLst>
                <a:ext uri="{FF2B5EF4-FFF2-40B4-BE49-F238E27FC236}">
                  <a16:creationId xmlns:a16="http://schemas.microsoft.com/office/drawing/2014/main" id="{59B085AF-7FA4-4D01-B651-24D36AC9B103}"/>
                </a:ext>
              </a:extLst>
            </p:cNvPr>
            <p:cNvSpPr txBox="1"/>
            <p:nvPr/>
          </p:nvSpPr>
          <p:spPr>
            <a:xfrm rot="16200000">
              <a:off x="4226749" y="1739987"/>
              <a:ext cx="187461" cy="25598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1100" kern="1200"/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EACD45F7-031D-4337-89CE-DE056E077381}"/>
              </a:ext>
            </a:extLst>
          </p:cNvPr>
          <p:cNvGrpSpPr/>
          <p:nvPr/>
        </p:nvGrpSpPr>
        <p:grpSpPr>
          <a:xfrm>
            <a:off x="4984735" y="1675153"/>
            <a:ext cx="1684583" cy="1558756"/>
            <a:chOff x="3235847" y="2858540"/>
            <a:chExt cx="1684583" cy="1558756"/>
          </a:xfrm>
        </p:grpSpPr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10630384-0388-482A-BCAB-6DC25B764DC2}"/>
                </a:ext>
              </a:extLst>
            </p:cNvPr>
            <p:cNvSpPr/>
            <p:nvPr/>
          </p:nvSpPr>
          <p:spPr>
            <a:xfrm>
              <a:off x="3235847" y="2858540"/>
              <a:ext cx="1558756" cy="1558756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solidFill>
                <a:srgbClr val="C00000"/>
              </a:solidFill>
              <a:prstDash val="solid"/>
            </a:ln>
            <a:effectLst/>
          </p:spPr>
        </p:sp>
        <p:sp>
          <p:nvSpPr>
            <p:cNvPr id="14" name="Овал 4">
              <a:extLst>
                <a:ext uri="{FF2B5EF4-FFF2-40B4-BE49-F238E27FC236}">
                  <a16:creationId xmlns:a16="http://schemas.microsoft.com/office/drawing/2014/main" id="{CD7DAA4C-5DA4-43F2-97AD-8FADCA235F5D}"/>
                </a:ext>
              </a:extLst>
            </p:cNvPr>
            <p:cNvSpPr txBox="1"/>
            <p:nvPr/>
          </p:nvSpPr>
          <p:spPr>
            <a:xfrm>
              <a:off x="3361674" y="3204828"/>
              <a:ext cx="1558756" cy="81843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marL="0" marR="0" lvl="0" indent="0" algn="ctr" defTabSz="4889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Духовное</a:t>
              </a:r>
            </a:p>
            <a:p>
              <a:pPr marL="0" marR="0" lvl="0" indent="0" algn="ctr" defTabSz="4889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Измерение.</a:t>
              </a:r>
            </a:p>
            <a:p>
              <a:pPr marL="0" marR="0" lvl="0" indent="0" algn="ctr" defTabSz="4889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Бытие со смыслом. </a:t>
              </a: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7C308A2E-7330-4066-BD42-47BD9BF67743}"/>
              </a:ext>
            </a:extLst>
          </p:cNvPr>
          <p:cNvGrpSpPr/>
          <p:nvPr/>
        </p:nvGrpSpPr>
        <p:grpSpPr>
          <a:xfrm>
            <a:off x="5078466" y="5239287"/>
            <a:ext cx="1558756" cy="1558756"/>
            <a:chOff x="3541101" y="8832"/>
            <a:chExt cx="1558756" cy="1558756"/>
          </a:xfrm>
        </p:grpSpPr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63EB7350-6544-4020-8DB3-CD69F2CCF414}"/>
                </a:ext>
              </a:extLst>
            </p:cNvPr>
            <p:cNvSpPr/>
            <p:nvPr/>
          </p:nvSpPr>
          <p:spPr>
            <a:xfrm>
              <a:off x="3541101" y="8832"/>
              <a:ext cx="1558756" cy="1558756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Овал 4">
              <a:extLst>
                <a:ext uri="{FF2B5EF4-FFF2-40B4-BE49-F238E27FC236}">
                  <a16:creationId xmlns:a16="http://schemas.microsoft.com/office/drawing/2014/main" id="{ED137E18-C0C1-4859-B3E4-DFF7BC94717C}"/>
                </a:ext>
              </a:extLst>
            </p:cNvPr>
            <p:cNvSpPr txBox="1"/>
            <p:nvPr/>
          </p:nvSpPr>
          <p:spPr>
            <a:xfrm>
              <a:off x="3769376" y="371238"/>
              <a:ext cx="1102206" cy="1102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100" kern="1200" dirty="0"/>
                <a:t>Социальное</a:t>
              </a:r>
            </a:p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100" kern="1200" dirty="0"/>
                <a:t>измерение.</a:t>
              </a:r>
            </a:p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100" kern="1200" dirty="0"/>
                <a:t>Бытие с Другими.</a:t>
              </a:r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C85C3008-9F8F-4369-9B8F-27AE5EBE7473}"/>
              </a:ext>
            </a:extLst>
          </p:cNvPr>
          <p:cNvGrpSpPr/>
          <p:nvPr/>
        </p:nvGrpSpPr>
        <p:grpSpPr>
          <a:xfrm>
            <a:off x="5598573" y="4908827"/>
            <a:ext cx="426648" cy="267801"/>
            <a:chOff x="4107156" y="3438886"/>
            <a:chExt cx="426648" cy="267801"/>
          </a:xfrm>
        </p:grpSpPr>
        <p:sp>
          <p:nvSpPr>
            <p:cNvPr id="19" name="Стрелка: вправо 18">
              <a:extLst>
                <a:ext uri="{FF2B5EF4-FFF2-40B4-BE49-F238E27FC236}">
                  <a16:creationId xmlns:a16="http://schemas.microsoft.com/office/drawing/2014/main" id="{F2D71473-47A3-4357-AD97-FF5487F05F43}"/>
                </a:ext>
              </a:extLst>
            </p:cNvPr>
            <p:cNvSpPr/>
            <p:nvPr/>
          </p:nvSpPr>
          <p:spPr>
            <a:xfrm rot="5400000">
              <a:off x="4186579" y="3359463"/>
              <a:ext cx="267801" cy="426648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C00000"/>
            </a:solidFill>
            <a:ln>
              <a:noFill/>
            </a:ln>
            <a:effectLst/>
          </p:spPr>
        </p:sp>
        <p:sp>
          <p:nvSpPr>
            <p:cNvPr id="20" name="Стрелка: вправо 4">
              <a:extLst>
                <a:ext uri="{FF2B5EF4-FFF2-40B4-BE49-F238E27FC236}">
                  <a16:creationId xmlns:a16="http://schemas.microsoft.com/office/drawing/2014/main" id="{08F3385D-3D08-459C-AEDF-AACCE811383E}"/>
                </a:ext>
              </a:extLst>
            </p:cNvPr>
            <p:cNvSpPr txBox="1"/>
            <p:nvPr/>
          </p:nvSpPr>
          <p:spPr>
            <a:xfrm rot="5400000">
              <a:off x="4226749" y="3404623"/>
              <a:ext cx="187461" cy="25598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marR="0" lvl="0" indent="0" algn="ctr" defTabSz="4889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1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1DC5E746-F313-4498-89BB-596EA06841B2}"/>
              </a:ext>
            </a:extLst>
          </p:cNvPr>
          <p:cNvGrpSpPr/>
          <p:nvPr/>
        </p:nvGrpSpPr>
        <p:grpSpPr>
          <a:xfrm>
            <a:off x="6503321" y="4029321"/>
            <a:ext cx="267801" cy="426648"/>
            <a:chOff x="5059067" y="2486975"/>
            <a:chExt cx="267801" cy="426648"/>
          </a:xfrm>
        </p:grpSpPr>
        <p:sp>
          <p:nvSpPr>
            <p:cNvPr id="22" name="Стрелка: вправо 21">
              <a:extLst>
                <a:ext uri="{FF2B5EF4-FFF2-40B4-BE49-F238E27FC236}">
                  <a16:creationId xmlns:a16="http://schemas.microsoft.com/office/drawing/2014/main" id="{C584FD43-86D6-4D38-AC0F-8994E431DEB8}"/>
                </a:ext>
              </a:extLst>
            </p:cNvPr>
            <p:cNvSpPr/>
            <p:nvPr/>
          </p:nvSpPr>
          <p:spPr>
            <a:xfrm>
              <a:off x="5059067" y="2486975"/>
              <a:ext cx="267801" cy="426648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C00000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Стрелка: вправо 4">
              <a:extLst>
                <a:ext uri="{FF2B5EF4-FFF2-40B4-BE49-F238E27FC236}">
                  <a16:creationId xmlns:a16="http://schemas.microsoft.com/office/drawing/2014/main" id="{F6775F1C-885A-41CF-B1D3-C05D454E0395}"/>
                </a:ext>
              </a:extLst>
            </p:cNvPr>
            <p:cNvSpPr txBox="1"/>
            <p:nvPr/>
          </p:nvSpPr>
          <p:spPr>
            <a:xfrm>
              <a:off x="5059067" y="2572305"/>
              <a:ext cx="187461" cy="25598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1100" kern="1200"/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B038B7E8-D2E1-4307-B4FE-C9DB9B9F2033}"/>
              </a:ext>
            </a:extLst>
          </p:cNvPr>
          <p:cNvGrpSpPr/>
          <p:nvPr/>
        </p:nvGrpSpPr>
        <p:grpSpPr>
          <a:xfrm>
            <a:off x="6857323" y="3370227"/>
            <a:ext cx="1558756" cy="1695997"/>
            <a:chOff x="5453190" y="1920921"/>
            <a:chExt cx="1558756" cy="1558756"/>
          </a:xfrm>
        </p:grpSpPr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93D5A7F5-885C-4D7F-B1C6-190B6797A502}"/>
                </a:ext>
              </a:extLst>
            </p:cNvPr>
            <p:cNvSpPr/>
            <p:nvPr/>
          </p:nvSpPr>
          <p:spPr>
            <a:xfrm>
              <a:off x="5453190" y="1920921"/>
              <a:ext cx="1558756" cy="1558756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Овал 4">
              <a:extLst>
                <a:ext uri="{FF2B5EF4-FFF2-40B4-BE49-F238E27FC236}">
                  <a16:creationId xmlns:a16="http://schemas.microsoft.com/office/drawing/2014/main" id="{7290FDFC-1457-4C95-B575-B0DDD697B0FA}"/>
                </a:ext>
              </a:extLst>
            </p:cNvPr>
            <p:cNvSpPr txBox="1"/>
            <p:nvPr/>
          </p:nvSpPr>
          <p:spPr>
            <a:xfrm>
              <a:off x="5681465" y="2149196"/>
              <a:ext cx="1102206" cy="1102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100" kern="1200" dirty="0"/>
                <a:t>Психологическое</a:t>
              </a:r>
            </a:p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100" kern="1200" dirty="0"/>
                <a:t>измерение.</a:t>
              </a:r>
            </a:p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100" kern="1200" dirty="0"/>
                <a:t>Бытие с сами собой. </a:t>
              </a:r>
            </a:p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1100" kern="1200" dirty="0"/>
            </a:p>
          </p:txBody>
        </p: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902A30FF-0B0D-4960-AC17-E03F9E39457E}"/>
              </a:ext>
            </a:extLst>
          </p:cNvPr>
          <p:cNvGrpSpPr/>
          <p:nvPr/>
        </p:nvGrpSpPr>
        <p:grpSpPr>
          <a:xfrm>
            <a:off x="4808204" y="4029321"/>
            <a:ext cx="267801" cy="426648"/>
            <a:chOff x="3314091" y="2486975"/>
            <a:chExt cx="267801" cy="426648"/>
          </a:xfrm>
        </p:grpSpPr>
        <p:sp>
          <p:nvSpPr>
            <p:cNvPr id="28" name="Стрелка: вправо 27">
              <a:extLst>
                <a:ext uri="{FF2B5EF4-FFF2-40B4-BE49-F238E27FC236}">
                  <a16:creationId xmlns:a16="http://schemas.microsoft.com/office/drawing/2014/main" id="{604D6DFB-A8BD-4D42-BD4F-C8530A706F6F}"/>
                </a:ext>
              </a:extLst>
            </p:cNvPr>
            <p:cNvSpPr/>
            <p:nvPr/>
          </p:nvSpPr>
          <p:spPr>
            <a:xfrm rot="10800000">
              <a:off x="3314091" y="2486975"/>
              <a:ext cx="267801" cy="426648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C00000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Стрелка: вправо 4">
              <a:extLst>
                <a:ext uri="{FF2B5EF4-FFF2-40B4-BE49-F238E27FC236}">
                  <a16:creationId xmlns:a16="http://schemas.microsoft.com/office/drawing/2014/main" id="{BD351D27-EB24-4F54-87FF-6E636A3686E4}"/>
                </a:ext>
              </a:extLst>
            </p:cNvPr>
            <p:cNvSpPr txBox="1"/>
            <p:nvPr/>
          </p:nvSpPr>
          <p:spPr>
            <a:xfrm rot="21600000">
              <a:off x="3394431" y="2572305"/>
              <a:ext cx="187461" cy="25598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1100" kern="1200"/>
            </a:p>
          </p:txBody>
        </p:sp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3AB5B995-AF0A-488B-A3C0-2CF7B8C39481}"/>
              </a:ext>
            </a:extLst>
          </p:cNvPr>
          <p:cNvGrpSpPr/>
          <p:nvPr/>
        </p:nvGrpSpPr>
        <p:grpSpPr>
          <a:xfrm>
            <a:off x="3162444" y="3483972"/>
            <a:ext cx="1558756" cy="1558756"/>
            <a:chOff x="1629012" y="1920921"/>
            <a:chExt cx="1558756" cy="1558756"/>
          </a:xfrm>
        </p:grpSpPr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EC9D3F65-3E81-4D0A-98BF-D2A36FFB4F71}"/>
                </a:ext>
              </a:extLst>
            </p:cNvPr>
            <p:cNvSpPr/>
            <p:nvPr/>
          </p:nvSpPr>
          <p:spPr>
            <a:xfrm>
              <a:off x="1629012" y="1920921"/>
              <a:ext cx="1558756" cy="1558756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Овал 4">
              <a:extLst>
                <a:ext uri="{FF2B5EF4-FFF2-40B4-BE49-F238E27FC236}">
                  <a16:creationId xmlns:a16="http://schemas.microsoft.com/office/drawing/2014/main" id="{97E9C3EB-609F-4E2C-AD7B-8CCCF6304700}"/>
                </a:ext>
              </a:extLst>
            </p:cNvPr>
            <p:cNvSpPr txBox="1"/>
            <p:nvPr/>
          </p:nvSpPr>
          <p:spPr>
            <a:xfrm>
              <a:off x="1857287" y="2149196"/>
              <a:ext cx="1102206" cy="1102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100" kern="1200" dirty="0"/>
                <a:t>Физическое</a:t>
              </a:r>
            </a:p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100" kern="1200" dirty="0"/>
                <a:t>измерение.</a:t>
              </a:r>
            </a:p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100" kern="1200" dirty="0"/>
                <a:t>Тело.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763120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34B1BB-2D70-462E-A00F-2DE510185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553" y="142043"/>
            <a:ext cx="11363418" cy="1029809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Экзистенциальный крест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38852A5-4EFB-4496-816E-18C0DB2FA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553" y="1313895"/>
            <a:ext cx="11816179" cy="5441215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10" name="Стрелка: вниз 9">
            <a:extLst>
              <a:ext uri="{FF2B5EF4-FFF2-40B4-BE49-F238E27FC236}">
                <a16:creationId xmlns:a16="http://schemas.microsoft.com/office/drawing/2014/main" id="{D610D8FC-FF40-41C8-BB63-A4F20E273260}"/>
              </a:ext>
            </a:extLst>
          </p:cNvPr>
          <p:cNvSpPr/>
          <p:nvPr/>
        </p:nvSpPr>
        <p:spPr>
          <a:xfrm>
            <a:off x="5679090" y="4034504"/>
            <a:ext cx="484632" cy="268145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/>
              <a:t>Тело/природное</a:t>
            </a:r>
          </a:p>
        </p:txBody>
      </p:sp>
      <p:sp>
        <p:nvSpPr>
          <p:cNvPr id="11" name="Стрелка: вверх 10">
            <a:extLst>
              <a:ext uri="{FF2B5EF4-FFF2-40B4-BE49-F238E27FC236}">
                <a16:creationId xmlns:a16="http://schemas.microsoft.com/office/drawing/2014/main" id="{E9794810-D9B5-476D-AFB9-EC6B848C311D}"/>
              </a:ext>
            </a:extLst>
          </p:cNvPr>
          <p:cNvSpPr/>
          <p:nvPr/>
        </p:nvSpPr>
        <p:spPr>
          <a:xfrm>
            <a:off x="5679090" y="1313896"/>
            <a:ext cx="484632" cy="268145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/>
              <a:t>трансцендентное</a:t>
            </a:r>
          </a:p>
        </p:txBody>
      </p:sp>
      <p:sp>
        <p:nvSpPr>
          <p:cNvPr id="12" name="Стрелка: влево 11">
            <a:extLst>
              <a:ext uri="{FF2B5EF4-FFF2-40B4-BE49-F238E27FC236}">
                <a16:creationId xmlns:a16="http://schemas.microsoft.com/office/drawing/2014/main" id="{9618A0B1-830F-4211-9348-5879700D2642}"/>
              </a:ext>
            </a:extLst>
          </p:cNvPr>
          <p:cNvSpPr/>
          <p:nvPr/>
        </p:nvSpPr>
        <p:spPr>
          <a:xfrm>
            <a:off x="3045041" y="3801462"/>
            <a:ext cx="2634049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/>
              <a:t>личное</a:t>
            </a:r>
          </a:p>
        </p:txBody>
      </p:sp>
      <p:sp>
        <p:nvSpPr>
          <p:cNvPr id="13" name="Стрелка: вправо 12">
            <a:extLst>
              <a:ext uri="{FF2B5EF4-FFF2-40B4-BE49-F238E27FC236}">
                <a16:creationId xmlns:a16="http://schemas.microsoft.com/office/drawing/2014/main" id="{7C3B408C-D6F6-4D88-892A-28246CCE8F7D}"/>
              </a:ext>
            </a:extLst>
          </p:cNvPr>
          <p:cNvSpPr/>
          <p:nvPr/>
        </p:nvSpPr>
        <p:spPr>
          <a:xfrm>
            <a:off x="6106394" y="3801462"/>
            <a:ext cx="272688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/>
              <a:t>Социальное/другие</a:t>
            </a:r>
          </a:p>
        </p:txBody>
      </p:sp>
    </p:spTree>
    <p:extLst>
      <p:ext uri="{BB962C8B-B14F-4D97-AF65-F5344CB8AC3E}">
        <p14:creationId xmlns:p14="http://schemas.microsoft.com/office/powerpoint/2010/main" val="20600297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0408D6-11D7-489A-BACD-BD9872343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63" y="186432"/>
            <a:ext cx="11709647" cy="1162974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КОНТУРЫ ЧЕЛОВЕЧЕСКОГО СУЩЕСТВОВАНИЯ</a:t>
            </a:r>
            <a:endParaRPr lang="ru-RU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04265EA-2BEA-4711-B11E-B74174C6887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157" y="1766888"/>
            <a:ext cx="7842961" cy="490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80194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0073F0-3F22-41E4-B8D8-32B2DE9D2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697" y="484632"/>
            <a:ext cx="11647503" cy="802630"/>
          </a:xfrm>
        </p:spPr>
        <p:txBody>
          <a:bodyPr>
            <a:noAutofit/>
          </a:bodyPr>
          <a:lstStyle/>
          <a:p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ЭММИ ВАН   ДОРЦЕН</a:t>
            </a:r>
            <a:endParaRPr lang="ru-RU" cap="none" dirty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664DF64-3CC2-4AEC-B45D-6118F254B7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697" y="1597981"/>
            <a:ext cx="11647503" cy="5149047"/>
          </a:xfrm>
        </p:spPr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Эмми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ван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Дорцен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Emmy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van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Deurzen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13.12.1951, Голландия) — профессор, доктор медицины, доктор философии и доктор психологии, практикующий экзистенциальный психотерапевт. Директор Новой школы психотерапии и консультирования (New School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Psychotherapy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and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Counselling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 в Лондоне и одна из директоров Центра изучения конфликтов и примирения Университета Шеффилд (Centre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Study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Conflict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and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Reconciliation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University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Sheffield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). Она также является партнером проекта «Дилемма консультации в человеческих взаимоотношениях» — консультирования в человеческих взаимоотношениях, в рамках которого осуществляется экзистенциальная психотерапия,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супервизия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и консультирование. Автор книг по экзистенциальной психотерапии.</a:t>
            </a:r>
          </a:p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2"/>
              </a:rPr>
              <a:t>https://www.koob.ru/deurzen/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0A6A322-CE8D-472B-822D-179063970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764" y="4053179"/>
            <a:ext cx="1860358" cy="266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A6FBF840-0368-48D5-8B25-679369CE0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6479" y="3864979"/>
            <a:ext cx="2108973" cy="285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3255315-41E8-47F4-9E3C-72A1740178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8966" y="3833431"/>
            <a:ext cx="2091109" cy="285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7238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9D2783-52AB-4100-A384-5F951B58D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207" y="204186"/>
            <a:ext cx="11754035" cy="692459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prstClr val="black"/>
                </a:solidFill>
                <a:ea typeface="+mn-ea"/>
                <a:cs typeface="+mn-cs"/>
              </a:rPr>
              <a:t>«А я живу в центре циклона,</a:t>
            </a:r>
            <a:br>
              <a:rPr lang="ru-RU" sz="2400" dirty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sz="2400" dirty="0">
                <a:solidFill>
                  <a:prstClr val="black"/>
                </a:solidFill>
                <a:ea typeface="+mn-ea"/>
                <a:cs typeface="+mn-cs"/>
              </a:rPr>
              <a:t>И вверх и вниз – мне все равно». Б Гребенщиков</a:t>
            </a:r>
            <a:endParaRPr lang="ru-RU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C0A275-97B8-42C3-86BB-73507E3C8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1734" y="1172603"/>
            <a:ext cx="7734457" cy="5481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51140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904018D2-FC15-4B4D-8A57-0F82FB37C8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024" y="277554"/>
            <a:ext cx="7553325" cy="648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62186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E25A05-8F27-4871-90D8-1C66CDCC9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761" y="484632"/>
            <a:ext cx="10675487" cy="944673"/>
          </a:xfrm>
        </p:spPr>
        <p:txBody>
          <a:bodyPr>
            <a:normAutofit/>
          </a:bodyPr>
          <a:lstStyle/>
          <a:p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ТРУДНАЯ ПРОБЛЕМА СМЫСЛА</a:t>
            </a:r>
            <a:endParaRPr lang="ru-RU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4B5619-20D5-45EF-9344-AAD37F640C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761" y="1873189"/>
            <a:ext cx="11319029" cy="4758430"/>
          </a:xfrm>
        </p:spPr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Если вы не можете найти смысл жизни, попробуйте вспомнить, где вы последний раз им пользовались.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8641C13-6C17-4606-B3B2-96D8161B90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8239" y="3110738"/>
            <a:ext cx="4462659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8106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94DCF6-6CC8-429E-ADC2-000CB9674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452" y="292963"/>
            <a:ext cx="11585360" cy="1455938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О значении слова смысл и слов вообще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73F9BF-1235-48CA-84D0-B1DC977EF1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451" y="1997476"/>
            <a:ext cx="11665259" cy="4643020"/>
          </a:xfrm>
        </p:spPr>
        <p:txBody>
          <a:bodyPr/>
          <a:lstStyle/>
          <a:p>
            <a:pPr marL="0" indent="0" algn="just">
              <a:buNone/>
            </a:pPr>
            <a:r>
              <a:rPr lang="ru-RU" sz="3600" dirty="0"/>
              <a:t>Логико- грамматический анализ как начало феноменологической редукции. Эдмунд </a:t>
            </a:r>
            <a:r>
              <a:rPr lang="ru-RU" sz="3600" dirty="0" err="1"/>
              <a:t>Гуссерль</a:t>
            </a:r>
            <a:r>
              <a:rPr lang="ru-RU" sz="3600" dirty="0"/>
              <a:t>. 1859-1938.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BA0925C-7349-4398-A424-DBA3AF4A08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285" y="3536517"/>
            <a:ext cx="2193378" cy="309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21F7242-608E-4D0F-8B2C-0EDB685DE3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2350" y="3324585"/>
            <a:ext cx="2345192" cy="3240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851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EDF3A6-EB01-4BE7-BD30-007404EE6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330" y="275208"/>
            <a:ext cx="11514338" cy="1500326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C00000"/>
                </a:solidFill>
              </a:rPr>
              <a:t>О значении слова смысл и слов вообще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450053-E263-4F4B-8686-C0F7EF8957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719" y="2095131"/>
            <a:ext cx="11558726" cy="4598632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Речевая ситуация человека напоминает передвижение арабов берберов по пескам пустыни. С детства их учат ходить легко и быстро. Так же говорит современный человек. Он говорит, легко и быстро. Стоит ему остановиться и задуматься о значении своих слов, он начинает вязнуть в «песках» смысла и значения слов, подобно берберу, который остановившись, рискует погибнуть в так называемых зыбучих песках.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FAB6EFE-7D93-4DD3-B35E-3B908A218C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7522" y="4076801"/>
            <a:ext cx="4426827" cy="2505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1663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16A8DC-2AA8-4BB7-B10D-ECE74975D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697" y="484632"/>
            <a:ext cx="11576482" cy="1077838"/>
          </a:xfrm>
        </p:spPr>
        <p:txBody>
          <a:bodyPr/>
          <a:lstStyle/>
          <a:p>
            <a:r>
              <a:rPr kumimoji="0" lang="ru-RU" sz="4900" b="0" i="0" u="none" strike="noStrike" kern="1200" cap="all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О значении слова смысл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D8A6A6-233A-4AD5-AE5E-167D1BDF3C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697" y="1979721"/>
            <a:ext cx="11736280" cy="4660776"/>
          </a:xfrm>
        </p:spPr>
        <p:txBody>
          <a:bodyPr/>
          <a:lstStyle/>
          <a:p>
            <a:pPr marL="514350" indent="-514350" algn="just">
              <a:buAutoNum type="arabicPeriod"/>
            </a:pPr>
            <a:r>
              <a:rPr lang="ru-RU" sz="3200" dirty="0"/>
              <a:t>Смысл –цель-предназначение- ответ на вопрос «зачем?».</a:t>
            </a:r>
          </a:p>
          <a:p>
            <a:pPr marL="514350" indent="-514350">
              <a:buAutoNum type="arabicPeriod"/>
            </a:pPr>
            <a:r>
              <a:rPr lang="ru-RU" sz="3200" dirty="0"/>
              <a:t>Смысл – процедура создания целостности и целостность, как таковая.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91B79E3-1D41-43D1-A9D1-78755722C1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3921" y="3865789"/>
            <a:ext cx="4360370" cy="2650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04739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A5BADC-98EB-4482-9088-3DE89B3D6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473" y="155360"/>
            <a:ext cx="11567603" cy="1549153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Генезис проблематики смысла в психологии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277735-7C40-4BAF-8DEA-285086154D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186" y="1873189"/>
            <a:ext cx="11691892" cy="4829452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/>
              <a:t>Считается, что усиление интереса к проблеме смысла жизни приходится на 50–60-е годы ХХ века; часто отмечается, что чувства бессмысленности, утраты смысла своего существования становятся характерной чертой психологии западного послевоенного общества. </a:t>
            </a:r>
            <a:r>
              <a:rPr lang="ru-RU" b="1" dirty="0"/>
              <a:t>К. Юнг</a:t>
            </a:r>
            <a:r>
              <a:rPr lang="ru-RU" dirty="0"/>
              <a:t>, </a:t>
            </a:r>
            <a:r>
              <a:rPr lang="ru-RU" b="1" dirty="0"/>
              <a:t>В. </a:t>
            </a:r>
            <a:r>
              <a:rPr lang="ru-RU" b="1" dirty="0" err="1"/>
              <a:t>Франкл</a:t>
            </a:r>
            <a:r>
              <a:rPr lang="ru-RU" dirty="0"/>
              <a:t>, </a:t>
            </a:r>
            <a:r>
              <a:rPr lang="ru-RU" b="1" dirty="0"/>
              <a:t>С. </a:t>
            </a:r>
            <a:r>
              <a:rPr lang="ru-RU" b="1" dirty="0" err="1"/>
              <a:t>Мадди</a:t>
            </a:r>
            <a:r>
              <a:rPr lang="ru-RU" dirty="0"/>
              <a:t> и многие другие психологи с тревогой пишут о порождаемых кризисом смысла жизни проблемах — переживании бессмысленности существования, бесцельности каждого проживаемого дня, развивающейся апатии, снижении полноты жизни вплоть до развития патологической симптоматики, своего рода экзистенциальной болезни.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8" name="Picture 4" descr="Юнг, Карл Густав">
            <a:extLst>
              <a:ext uri="{FF2B5EF4-FFF2-40B4-BE49-F238E27FC236}">
                <a16:creationId xmlns:a16="http://schemas.microsoft.com/office/drawing/2014/main" id="{25B5679A-300B-4901-A19C-6BE811EE5A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636" y="4057882"/>
            <a:ext cx="1809750" cy="252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B8B7733-FE2A-4A91-B24C-5F4E95EDC2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717" y="4011652"/>
            <a:ext cx="1990679" cy="258675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1C26489-D2F6-4ECD-B058-2CB3739B87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7768" y="3934436"/>
            <a:ext cx="1925707" cy="2768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3941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FF359540-66C4-4930-980B-C898232BF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978" y="718070"/>
            <a:ext cx="8464544" cy="5748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92735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7761C6-E885-4682-95BE-6B2C5C84A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207" y="199749"/>
            <a:ext cx="11532093" cy="2037423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Проблема смысла жизни в философии и психологии.</a:t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dirty="0">
                <a:solidFill>
                  <a:srgbClr val="C00000"/>
                </a:solidFill>
              </a:rPr>
              <a:t>Типология подходов.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C497795-D2C3-4C18-8850-D5834340B59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1775" y="2468682"/>
            <a:ext cx="5635340" cy="3934832"/>
          </a:xfrm>
          <a:prstGeom prst="rect">
            <a:avLst/>
          </a:prstGeom>
          <a:noFill/>
          <a:ln w="3175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92073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6D1BA4-1732-4AFE-B646-2C10032B7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043" y="173117"/>
            <a:ext cx="11683014" cy="1922013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C00000"/>
                </a:solidFill>
              </a:rPr>
              <a:t>Проблема смысла жизни в философии и психологии.</a:t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dirty="0">
                <a:solidFill>
                  <a:srgbClr val="C00000"/>
                </a:solidFill>
              </a:rPr>
              <a:t>Типология подходов.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35D271-CDA0-4E05-8AAD-0A4DD4EC7F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043" y="2352582"/>
            <a:ext cx="11833934" cy="4332301"/>
          </a:xfrm>
        </p:spPr>
        <p:txBody>
          <a:bodyPr/>
          <a:lstStyle/>
          <a:p>
            <a:pPr marL="0" indent="0" algn="just">
              <a:buNone/>
            </a:pPr>
            <a:r>
              <a:rPr lang="ru-RU" sz="2800" dirty="0"/>
              <a:t>Вопрос о смысле жизни, смысле человеческого бытия столь тесно связан с проблемой человека вообще, что может быть представлен как главный вопрос указанной проблемы. </a:t>
            </a:r>
          </a:p>
          <a:p>
            <a:pPr marL="0" indent="0" algn="just">
              <a:buNone/>
            </a:pPr>
            <a:r>
              <a:rPr lang="ru-RU" sz="2800" dirty="0"/>
              <a:t>На сегодняшний день можно выделить </a:t>
            </a:r>
            <a:r>
              <a:rPr lang="ru-RU" sz="2800" b="1" dirty="0"/>
              <a:t>три подхода </a:t>
            </a:r>
            <a:r>
              <a:rPr lang="ru-RU" sz="2800" dirty="0"/>
              <a:t>к решению проблемы смысла жизни, представляющие собой лишь разные способы выражения одной и той же ситуации. Эти теоретические подходы соответствуют трём реальным стратегиям, которые использует каждый человек, поскольку все мы вынуждены находиться в поиске смысла.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75755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075928-74EC-4B88-A3A5-1E5AD8DD7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351" y="239697"/>
            <a:ext cx="11345663" cy="1854279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C00000"/>
                </a:solidFill>
              </a:rPr>
              <a:t>Проблема смысла жизни в философии и психологии.</a:t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dirty="0">
                <a:solidFill>
                  <a:srgbClr val="C00000"/>
                </a:solidFill>
              </a:rPr>
              <a:t>Типология подходов.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532DADB-7D59-4852-96AC-D62F7A39A8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351" y="2352583"/>
            <a:ext cx="11656381" cy="4385567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Во-первых, эта идея Абсурда жизни, наиболее рельефно представленная позицией А. Камю (См. "Миф о Сизифе. Эссе об абсурде"). Суть идеи состоит в том, что для жизни невозможно найти никаких оснований, следовательно, рациональный поиск смысла Абсурден и нужно брать жизнь такой, какая она есть в непосредственной подлинности переживания.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914FBF2-225E-4FBE-AADC-EF8459C130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0823" y="3730482"/>
            <a:ext cx="2465474" cy="289425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DB8D3F2-95B8-4D52-A032-4AA17373F5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0266" y="4258772"/>
            <a:ext cx="3142695" cy="2359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6052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636A72C-9979-4D3A-9346-3F6E33021D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450" y="707296"/>
            <a:ext cx="5486400" cy="5716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05688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CF894E-0237-471E-8C3A-E15FBFC0C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717" y="275209"/>
            <a:ext cx="11523217" cy="2015230"/>
          </a:xfrm>
        </p:spPr>
        <p:txBody>
          <a:bodyPr>
            <a:noAutofit/>
          </a:bodyPr>
          <a:lstStyle/>
          <a:p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ПРОБЛЕМА СМЫСЛА ЖИЗНИ В ЭКЗИСТЕНЦИАЛЬНОЙ ФИЛОСОФИИ</a:t>
            </a:r>
            <a:endParaRPr lang="ru-RU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8E0DD9-8572-4AC9-B6E3-C4BFE8C97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717" y="2574524"/>
            <a:ext cx="11594237" cy="4136993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/>
              <a:t>Экзистенциальной психологии фактически принадлежит «открытие» проблемы смысла.</a:t>
            </a:r>
          </a:p>
          <a:p>
            <a:pPr marL="0" indent="0" algn="just">
              <a:buNone/>
            </a:pPr>
            <a:r>
              <a:rPr lang="ru-RU" dirty="0"/>
              <a:t>Является ли наше существование бессмысленным или наполненным</a:t>
            </a:r>
          </a:p>
          <a:p>
            <a:pPr marL="0" indent="0" algn="just">
              <a:buNone/>
            </a:pPr>
            <a:r>
              <a:rPr lang="ru-RU" dirty="0"/>
              <a:t>смыслом? </a:t>
            </a:r>
          </a:p>
          <a:p>
            <a:pPr marL="0" indent="0" algn="just">
              <a:buNone/>
            </a:pPr>
            <a:r>
              <a:rPr lang="ru-RU" dirty="0"/>
              <a:t>В экзистенциальной традиции существуют разные точки зрения.</a:t>
            </a:r>
          </a:p>
          <a:p>
            <a:pPr marL="0" indent="0" algn="just">
              <a:buNone/>
            </a:pPr>
            <a:r>
              <a:rPr lang="ru-RU" dirty="0"/>
              <a:t>Для многих представителей экзистенциальной философии наш мир подобен хаосу или своего рода вакууму, в котором каждый индивид должен создать свой смысл, сконструировать его для себя. Жизнь человека не имеет предопределенного смысла, и человеку необходимо осуществить свой выбор в изначальном хаосе, тем самым он творит свое существование.</a:t>
            </a:r>
          </a:p>
          <a:p>
            <a:pPr marL="0" indent="0" algn="just">
              <a:buNone/>
            </a:pPr>
            <a:r>
              <a:rPr lang="ru-RU" dirty="0"/>
              <a:t>Так, </a:t>
            </a:r>
            <a:r>
              <a:rPr lang="ru-RU" b="1" dirty="0"/>
              <a:t>Ж.-П. Сартр </a:t>
            </a:r>
            <a:r>
              <a:rPr lang="ru-RU" dirty="0"/>
              <a:t>(1905-1980) в свойственной ему афористичной манере утверждает, что одна из тягот свободы — необходимость изобрести смысл.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48874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FB08D19-271C-4541-8792-2DE5FCA2CE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118" y="346938"/>
            <a:ext cx="6098195" cy="6164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70812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D7BFBA05-6AB1-4610-BEEC-06AAEB8A7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5173" y="668490"/>
            <a:ext cx="7793328" cy="571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42158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6F4413-BEFB-4A51-8194-D2A98263E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63" y="186431"/>
            <a:ext cx="11700769" cy="1907545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C00000"/>
                </a:solidFill>
              </a:rPr>
              <a:t>Проблема смысла жизни в философии и психологии.</a:t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dirty="0">
                <a:solidFill>
                  <a:srgbClr val="C00000"/>
                </a:solidFill>
              </a:rPr>
              <a:t>Типология подходов.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C5A4D3-B513-4D8C-83C7-5F7B1BF34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063" y="2512380"/>
            <a:ext cx="11700769" cy="4243525"/>
          </a:xfrm>
        </p:spPr>
        <p:txBody>
          <a:bodyPr/>
          <a:lstStyle/>
          <a:p>
            <a:pPr marL="0" indent="0">
              <a:buNone/>
            </a:pPr>
            <a:r>
              <a:rPr lang="ru-RU" sz="4000" dirty="0"/>
              <a:t>Во-вторых, что смысл есть нечто внешнее для жизни (Бог, Общество, Власть, Познание, Красота, Вещи), человек обретает смысл в рамках своей принадлежности этой внешней целостности как элемент системы. </a:t>
            </a:r>
          </a:p>
          <a:p>
            <a:pPr marL="0" indent="0">
              <a:buNone/>
            </a:pPr>
            <a:r>
              <a:rPr lang="ru-RU" sz="4000" dirty="0"/>
              <a:t>Смысл при этом уподобляется цели.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85267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007ABAF0-BAE0-4034-BDC1-F0D5557EA0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3099" y="463728"/>
            <a:ext cx="5264458" cy="6016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39274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9D8A74-B7C5-44BE-91E4-A66A63BE0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697" y="488272"/>
            <a:ext cx="11683014" cy="1145219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Концепция смысла в. </a:t>
            </a:r>
            <a:r>
              <a:rPr lang="ru-RU" dirty="0" err="1">
                <a:solidFill>
                  <a:srgbClr val="C00000"/>
                </a:solidFill>
              </a:rPr>
              <a:t>франкла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72DE89-F4B5-40DA-B43B-8336EE938E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697" y="2228295"/>
            <a:ext cx="11683014" cy="4474345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/>
              <a:t>Согласно В.  </a:t>
            </a:r>
            <a:r>
              <a:rPr lang="ru-RU" dirty="0" err="1"/>
              <a:t>Франклу</a:t>
            </a:r>
            <a:r>
              <a:rPr lang="ru-RU" dirty="0"/>
              <a:t>, «стремление к смыслу представляет собой мотив </a:t>
            </a:r>
            <a:r>
              <a:rPr lang="ru-RU" dirty="0" err="1"/>
              <a:t>sui</a:t>
            </a:r>
            <a:r>
              <a:rPr lang="ru-RU" dirty="0"/>
              <a:t> </a:t>
            </a:r>
            <a:r>
              <a:rPr lang="ru-RU" dirty="0" err="1"/>
              <a:t>generis</a:t>
            </a:r>
            <a:r>
              <a:rPr lang="ru-RU" dirty="0"/>
              <a:t>, который несводим к другим потребностям и </a:t>
            </a:r>
            <a:r>
              <a:rPr lang="ru-RU" dirty="0" err="1"/>
              <a:t>невыводим</a:t>
            </a:r>
            <a:r>
              <a:rPr lang="ru-RU" dirty="0"/>
              <a:t> из них», при этом (вопреки ранним представлениям Маслоу) «не только фрустрация низших потребностей порождает вопрос о смысле, но и удовлетворение низших потребностей, в частности в “обществе изобилия”. </a:t>
            </a:r>
          </a:p>
          <a:p>
            <a:pPr marL="0" indent="0" algn="just">
              <a:buNone/>
            </a:pPr>
            <a:r>
              <a:rPr lang="ru-RU" dirty="0"/>
              <a:t>Значение стремления к смыслу фундаментально для понимания природы человека.</a:t>
            </a:r>
          </a:p>
          <a:p>
            <a:pPr marL="0" indent="0" algn="just">
              <a:buNone/>
            </a:pPr>
            <a:r>
              <a:rPr lang="ru-RU" dirty="0" err="1"/>
              <a:t>Франкл</a:t>
            </a:r>
            <a:r>
              <a:rPr lang="ru-RU" dirty="0"/>
              <a:t> связывает его с </a:t>
            </a:r>
            <a:r>
              <a:rPr lang="ru-RU" dirty="0" err="1"/>
              <a:t>самотрансценденцией</a:t>
            </a:r>
            <a:r>
              <a:rPr lang="ru-RU" dirty="0"/>
              <a:t> человеческого существования: «За этим понятием стоит тот факт, что человеческое бытие всегда ориентировано вовне на нечто, что не является им самим, на что-то или на кого-то: на смысл, который необходимо осуществить, или на другого человека, к которому мы тянемся с любовью. В служении делу или любви к другому человек осуществляет самого себя».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93544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5180400-CDCC-4F6B-B615-358065E80A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4124" y="616082"/>
            <a:ext cx="4806516" cy="5820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5356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8354D1D-9B1A-4B26-965A-9208236430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357" y="1420427"/>
            <a:ext cx="9748047" cy="402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46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89E04977-9831-454A-AC1A-B68EC24879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9732" y="700575"/>
            <a:ext cx="5921406" cy="58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50621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D149A7-66D8-49EB-9F14-DE489F786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207" y="190871"/>
            <a:ext cx="11514337" cy="1903105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C00000"/>
                </a:solidFill>
              </a:rPr>
              <a:t>Проблема смысла жизни в философии и психологии.</a:t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dirty="0">
                <a:solidFill>
                  <a:srgbClr val="C00000"/>
                </a:solidFill>
              </a:rPr>
              <a:t>Типология подходов.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4B36FC7-921A-4FAB-AE96-36E637304B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208" y="2334826"/>
            <a:ext cx="11514338" cy="4332303"/>
          </a:xfrm>
        </p:spPr>
        <p:txBody>
          <a:bodyPr/>
          <a:lstStyle/>
          <a:p>
            <a:pPr marL="0" indent="0" algn="just">
              <a:buNone/>
            </a:pPr>
            <a:r>
              <a:rPr lang="ru-RU" sz="2400" dirty="0"/>
              <a:t>Третий подход полагает, что смысл не может выступать, как цель жизни, но человеческое существование с самого начала находится "внутри" смысла как некая миссия в Мире. Непосредственно смысл выражается в экзистенциальных состояниях и переживаниях. Например, в постоянной Заботе, Тревоге, Ответственности и т.д. Такое пребывание "внутри" смысла можно обозначить, в противоположность идее "принадлежности", словом "сопричастность". Человек есть такая Часть, через которую совершается Целое. Эта особенность трактовки смысла человеческого бытия рельефно выражена в современных религиозных доктринах, например, (например, в т.н. "безрелигиозном христианстве"), в которых человек понимается, как явление и свершение Бога.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53776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D73EF61-B405-4F7C-8FDD-E29726D672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84" y="1136342"/>
            <a:ext cx="11407806" cy="5548543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Два смысла в жизни – внутренний и внешний, У внешнего –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дела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семья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успех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 внутренний – неясный и нездешний –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Ответственности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каждого за всех.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И. Губерман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75B7214-810F-4427-A47B-50F83D7D6F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5415" y="2457121"/>
            <a:ext cx="2438630" cy="3841864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4544290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1253577-329C-4900-8DA9-449614ED9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920" y="802640"/>
            <a:ext cx="11582400" cy="5923280"/>
          </a:xfrm>
        </p:spPr>
        <p:txBody>
          <a:bodyPr/>
          <a:lstStyle/>
          <a:p>
            <a:pPr marL="0" indent="0" algn="just">
              <a:buNone/>
            </a:pPr>
            <a:r>
              <a:rPr lang="ru-RU" sz="2800" dirty="0"/>
              <a:t>Один целитель сказал: «Самое лучшее лекарство для человека, желающего обрести жизнь, - это </a:t>
            </a:r>
            <a:r>
              <a:rPr lang="ru-RU" sz="2800" dirty="0">
                <a:solidFill>
                  <a:srgbClr val="C00000"/>
                </a:solidFill>
              </a:rPr>
              <a:t>Любовь</a:t>
            </a:r>
            <a:r>
              <a:rPr lang="ru-RU" sz="2800" dirty="0"/>
              <a:t> и </a:t>
            </a:r>
            <a:r>
              <a:rPr lang="ru-RU" sz="2800" dirty="0">
                <a:solidFill>
                  <a:srgbClr val="C00000"/>
                </a:solidFill>
              </a:rPr>
              <a:t>Забота»</a:t>
            </a:r>
            <a:r>
              <a:rPr lang="ru-RU" sz="2800" dirty="0"/>
              <a:t>. Кто-то переспросил: «А если не поможет?» Целитель ответил: «Увеличьте дозу».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C1063F3-087D-4ABE-882C-4435148832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347" y="2682241"/>
            <a:ext cx="7454981" cy="3901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862656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7E7098C6-85CE-47F3-81CD-5F0F974C69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026" y="347063"/>
            <a:ext cx="8168454" cy="6244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85718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E704D315-17A0-4E68-A439-C0AA6C298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3987" y="898961"/>
            <a:ext cx="7777053" cy="5391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854600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4260ED5-A7CD-458C-B223-1E567553CA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101" y="1320741"/>
            <a:ext cx="2544707" cy="298493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1D71405-B9FC-475E-90D7-1651CE8FD7A0}"/>
              </a:ext>
            </a:extLst>
          </p:cNvPr>
          <p:cNvSpPr txBox="1"/>
          <p:nvPr/>
        </p:nvSpPr>
        <p:spPr>
          <a:xfrm>
            <a:off x="805101" y="550416"/>
            <a:ext cx="28968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Экзистенциальная терапия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703D78A-B46A-4E64-988F-5877313EB0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6950" y="1171399"/>
            <a:ext cx="3032829" cy="30379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45B55F3-FE20-48CA-80ED-06EA69AAC37E}"/>
              </a:ext>
            </a:extLst>
          </p:cNvPr>
          <p:cNvSpPr txBox="1"/>
          <p:nvPr/>
        </p:nvSpPr>
        <p:spPr>
          <a:xfrm>
            <a:off x="8566950" y="630315"/>
            <a:ext cx="32403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Библиотека ЭП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D730F1C-F789-4324-8B09-DA2B93DA60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7595" y="2882174"/>
            <a:ext cx="3054361" cy="3584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1169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Дерево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TM03090434[[fn=Дерево]]</Template>
  <TotalTime>175</TotalTime>
  <Words>1692</Words>
  <Application>Microsoft Office PowerPoint</Application>
  <PresentationFormat>Широкоэкранный</PresentationFormat>
  <Paragraphs>85</Paragraphs>
  <Slides>46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53" baseType="lpstr">
      <vt:lpstr>Arial</vt:lpstr>
      <vt:lpstr>Calibri</vt:lpstr>
      <vt:lpstr>Cambria</vt:lpstr>
      <vt:lpstr>Rockwell</vt:lpstr>
      <vt:lpstr>Rockwell Condensed</vt:lpstr>
      <vt:lpstr>Wingdings</vt:lpstr>
      <vt:lpstr>Дерево</vt:lpstr>
      <vt:lpstr>Экзистенциальные дилеммы: смысл vs бессмысленность</vt:lpstr>
      <vt:lpstr>ТРУДНАЯ ПРОБЛЕМА СМЫСЛА</vt:lpstr>
      <vt:lpstr>Презентация PowerPoint</vt:lpstr>
      <vt:lpstr>Презентация PowerPoint</vt:lpstr>
      <vt:lpstr>Презентация PowerPoint</vt:lpstr>
      <vt:lpstr>Презентация PowerPoint</vt:lpstr>
      <vt:lpstr>СМЫСЛ КАК СПЕЦИФИЧЕСКАЯ ЧЕЛОВЕЧЕСКАЯ ПРОБЛЕМА</vt:lpstr>
      <vt:lpstr>Презентация PowerPoint</vt:lpstr>
      <vt:lpstr>ТРУДНАЯ ПРОБЛЕМА СМЫСЛА</vt:lpstr>
      <vt:lpstr>ТРУДНАЯ ПРОБЛЕМА СМЫСЛА</vt:lpstr>
      <vt:lpstr>Конечность как условие понимание смысла</vt:lpstr>
      <vt:lpstr>Презентация PowerPoint</vt:lpstr>
      <vt:lpstr>Большая часть человеческой жизни… является одним затянувшимся усилием помешать самому себе мыслить.    </vt:lpstr>
      <vt:lpstr>Вечная/современная проблема</vt:lpstr>
      <vt:lpstr>Актуальность вопроса о смысле жизни в современном мире</vt:lpstr>
      <vt:lpstr>КОНТУРЫ ЧЕЛОВЕЧЕСКОГО СУЩЕСТВОВАНИЯ</vt:lpstr>
      <vt:lpstr>Экзистенциальный крест</vt:lpstr>
      <vt:lpstr>КОНТУРЫ ЧЕЛОВЕЧЕСКОГО СУЩЕСТВОВАНИЯ</vt:lpstr>
      <vt:lpstr>ЭММИ ВАН   ДОРЦЕН</vt:lpstr>
      <vt:lpstr>«А я живу в центре циклона, И вверх и вниз – мне все равно». Б Гребенщиков</vt:lpstr>
      <vt:lpstr>Презентация PowerPoint</vt:lpstr>
      <vt:lpstr>ТРУДНАЯ ПРОБЛЕМА СМЫСЛА</vt:lpstr>
      <vt:lpstr>О значении слова смысл и слов вообще</vt:lpstr>
      <vt:lpstr>О значении слова смысл и слов вообще</vt:lpstr>
      <vt:lpstr>О значении слова смысл</vt:lpstr>
      <vt:lpstr>Генезис проблематики смысла в психологии</vt:lpstr>
      <vt:lpstr>Презентация PowerPoint</vt:lpstr>
      <vt:lpstr>Проблема смысла жизни в философии и психологии. Типология подходов.</vt:lpstr>
      <vt:lpstr>Проблема смысла жизни в философии и психологии. Типология подходов.</vt:lpstr>
      <vt:lpstr>Проблема смысла жизни в философии и психологии. Типология подходов.</vt:lpstr>
      <vt:lpstr>Презентация PowerPoint</vt:lpstr>
      <vt:lpstr>ПРОБЛЕМА СМЫСЛА ЖИЗНИ В ЭКЗИСТЕНЦИАЛЬНОЙ ФИЛОСОФИИ</vt:lpstr>
      <vt:lpstr>Презентация PowerPoint</vt:lpstr>
      <vt:lpstr>Презентация PowerPoint</vt:lpstr>
      <vt:lpstr>Проблема смысла жизни в философии и психологии. Типология подходов.</vt:lpstr>
      <vt:lpstr>Презентация PowerPoint</vt:lpstr>
      <vt:lpstr>Концепция смысла в. франкла</vt:lpstr>
      <vt:lpstr>Презентация PowerPoint</vt:lpstr>
      <vt:lpstr>Презентация PowerPoint</vt:lpstr>
      <vt:lpstr>Презентация PowerPoint</vt:lpstr>
      <vt:lpstr>Проблема смысла жизни в философии и психологии. Типология подходов.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Экзистенциальные дилеммы: смысл vs бессмысленность.</dc:title>
  <dc:creator>Наталия Приходько</dc:creator>
  <cp:lastModifiedBy>Наталия Приходько</cp:lastModifiedBy>
  <cp:revision>15</cp:revision>
  <dcterms:created xsi:type="dcterms:W3CDTF">2025-07-23T19:06:13Z</dcterms:created>
  <dcterms:modified xsi:type="dcterms:W3CDTF">2025-07-23T22:11:58Z</dcterms:modified>
</cp:coreProperties>
</file>