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68" r:id="rId4"/>
    <p:sldId id="258" r:id="rId5"/>
    <p:sldId id="259" r:id="rId6"/>
    <p:sldId id="260"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82" r:id="rId20"/>
    <p:sldId id="275" r:id="rId21"/>
    <p:sldId id="276" r:id="rId22"/>
    <p:sldId id="277" r:id="rId23"/>
    <p:sldId id="278" r:id="rId24"/>
    <p:sldId id="279" r:id="rId25"/>
    <p:sldId id="281" r:id="rId26"/>
    <p:sldId id="283" r:id="rId27"/>
    <p:sldId id="280"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Наталия Приходько" initials="НП" lastIdx="5" clrIdx="0">
    <p:extLst>
      <p:ext uri="{19B8F6BF-5375-455C-9EA6-DF929625EA0E}">
        <p15:presenceInfo xmlns:p15="http://schemas.microsoft.com/office/powerpoint/2012/main" userId="560c722b9a92918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Наталия Приходько" userId="560c722b9a929187" providerId="LiveId" clId="{A49B81C8-AA57-420B-B08C-1F1A7FF6CA52}"/>
    <pc:docChg chg="modSld">
      <pc:chgData name="Наталия Приходько" userId="560c722b9a929187" providerId="LiveId" clId="{A49B81C8-AA57-420B-B08C-1F1A7FF6CA52}" dt="2025-05-08T06:25:34.249" v="5" actId="6549"/>
      <pc:docMkLst>
        <pc:docMk/>
      </pc:docMkLst>
      <pc:sldChg chg="modSp mod">
        <pc:chgData name="Наталия Приходько" userId="560c722b9a929187" providerId="LiveId" clId="{A49B81C8-AA57-420B-B08C-1F1A7FF6CA52}" dt="2025-05-08T05:55:35.029" v="0" actId="6549"/>
        <pc:sldMkLst>
          <pc:docMk/>
          <pc:sldMk cId="2428446880" sldId="278"/>
        </pc:sldMkLst>
        <pc:spChg chg="mod">
          <ac:chgData name="Наталия Приходько" userId="560c722b9a929187" providerId="LiveId" clId="{A49B81C8-AA57-420B-B08C-1F1A7FF6CA52}" dt="2025-05-08T05:55:35.029" v="0" actId="6549"/>
          <ac:spMkLst>
            <pc:docMk/>
            <pc:sldMk cId="2428446880" sldId="278"/>
            <ac:spMk id="3" creationId="{1F3E6C6C-4A20-458C-AAF9-C647FA4E4326}"/>
          </ac:spMkLst>
        </pc:spChg>
      </pc:sldChg>
      <pc:sldChg chg="modSp mod">
        <pc:chgData name="Наталия Приходько" userId="560c722b9a929187" providerId="LiveId" clId="{A49B81C8-AA57-420B-B08C-1F1A7FF6CA52}" dt="2025-05-08T06:00:41.618" v="2" actId="6549"/>
        <pc:sldMkLst>
          <pc:docMk/>
          <pc:sldMk cId="281478418" sldId="283"/>
        </pc:sldMkLst>
        <pc:spChg chg="mod">
          <ac:chgData name="Наталия Приходько" userId="560c722b9a929187" providerId="LiveId" clId="{A49B81C8-AA57-420B-B08C-1F1A7FF6CA52}" dt="2025-05-08T06:00:41.618" v="2" actId="6549"/>
          <ac:spMkLst>
            <pc:docMk/>
            <pc:sldMk cId="281478418" sldId="283"/>
            <ac:spMk id="3" creationId="{4D55120E-B523-4BEC-BAEA-67CA9D64560D}"/>
          </ac:spMkLst>
        </pc:spChg>
      </pc:sldChg>
      <pc:sldChg chg="modSp mod">
        <pc:chgData name="Наталия Приходько" userId="560c722b9a929187" providerId="LiveId" clId="{A49B81C8-AA57-420B-B08C-1F1A7FF6CA52}" dt="2025-05-08T06:09:27.964" v="3" actId="6549"/>
        <pc:sldMkLst>
          <pc:docMk/>
          <pc:sldMk cId="3879222702" sldId="287"/>
        </pc:sldMkLst>
        <pc:spChg chg="mod">
          <ac:chgData name="Наталия Приходько" userId="560c722b9a929187" providerId="LiveId" clId="{A49B81C8-AA57-420B-B08C-1F1A7FF6CA52}" dt="2025-05-08T06:09:27.964" v="3" actId="6549"/>
          <ac:spMkLst>
            <pc:docMk/>
            <pc:sldMk cId="3879222702" sldId="287"/>
            <ac:spMk id="3" creationId="{F2EBF510-C983-4FFD-9D02-9F4F71BBBE5B}"/>
          </ac:spMkLst>
        </pc:spChg>
      </pc:sldChg>
      <pc:sldChg chg="modSp mod">
        <pc:chgData name="Наталия Приходько" userId="560c722b9a929187" providerId="LiveId" clId="{A49B81C8-AA57-420B-B08C-1F1A7FF6CA52}" dt="2025-05-08T06:19:49.321" v="4" actId="6549"/>
        <pc:sldMkLst>
          <pc:docMk/>
          <pc:sldMk cId="745582969" sldId="293"/>
        </pc:sldMkLst>
        <pc:spChg chg="mod">
          <ac:chgData name="Наталия Приходько" userId="560c722b9a929187" providerId="LiveId" clId="{A49B81C8-AA57-420B-B08C-1F1A7FF6CA52}" dt="2025-05-08T06:19:49.321" v="4" actId="6549"/>
          <ac:spMkLst>
            <pc:docMk/>
            <pc:sldMk cId="745582969" sldId="293"/>
            <ac:spMk id="3" creationId="{BF5B8998-FF86-4783-AB1D-6EEBCADA7785}"/>
          </ac:spMkLst>
        </pc:spChg>
      </pc:sldChg>
      <pc:sldChg chg="modSp mod">
        <pc:chgData name="Наталия Приходько" userId="560c722b9a929187" providerId="LiveId" clId="{A49B81C8-AA57-420B-B08C-1F1A7FF6CA52}" dt="2025-05-08T06:25:34.249" v="5" actId="6549"/>
        <pc:sldMkLst>
          <pc:docMk/>
          <pc:sldMk cId="1296224984" sldId="295"/>
        </pc:sldMkLst>
        <pc:spChg chg="mod">
          <ac:chgData name="Наталия Приходько" userId="560c722b9a929187" providerId="LiveId" clId="{A49B81C8-AA57-420B-B08C-1F1A7FF6CA52}" dt="2025-05-08T06:25:34.249" v="5" actId="6549"/>
          <ac:spMkLst>
            <pc:docMk/>
            <pc:sldMk cId="1296224984" sldId="295"/>
            <ac:spMk id="3" creationId="{EAA5F95A-DFCE-4A44-9DD5-F26D743A39B7}"/>
          </ac:spMkLst>
        </pc:spChg>
      </pc:sldChg>
    </pc:docChg>
  </pc:docChgLst>
  <pc:docChgLst>
    <pc:chgData name="Наталия Приходько" userId="560c722b9a929187" providerId="LiveId" clId="{4E84D33E-6793-412C-B04E-216BDBCCC89E}"/>
    <pc:docChg chg="undo custSel addSld delSld modSld sldOrd">
      <pc:chgData name="Наталия Приходько" userId="560c722b9a929187" providerId="LiveId" clId="{4E84D33E-6793-412C-B04E-216BDBCCC89E}" dt="2025-05-08T02:37:07.228" v="8625" actId="255"/>
      <pc:docMkLst>
        <pc:docMk/>
      </pc:docMkLst>
      <pc:sldChg chg="modSp mod">
        <pc:chgData name="Наталия Приходько" userId="560c722b9a929187" providerId="LiveId" clId="{4E84D33E-6793-412C-B04E-216BDBCCC89E}" dt="2025-05-02T05:43:40.382" v="109" actId="14100"/>
        <pc:sldMkLst>
          <pc:docMk/>
          <pc:sldMk cId="1563683045" sldId="256"/>
        </pc:sldMkLst>
        <pc:spChg chg="mod">
          <ac:chgData name="Наталия Приходько" userId="560c722b9a929187" providerId="LiveId" clId="{4E84D33E-6793-412C-B04E-216BDBCCC89E}" dt="2025-05-02T05:43:40.382" v="109" actId="14100"/>
          <ac:spMkLst>
            <pc:docMk/>
            <pc:sldMk cId="1563683045" sldId="256"/>
            <ac:spMk id="2" creationId="{6C9B001B-34F7-453F-B772-6D55AC678217}"/>
          </ac:spMkLst>
        </pc:spChg>
      </pc:sldChg>
      <pc:sldChg chg="modSp mod">
        <pc:chgData name="Наталия Приходько" userId="560c722b9a929187" providerId="LiveId" clId="{4E84D33E-6793-412C-B04E-216BDBCCC89E}" dt="2025-05-05T11:52:08.357" v="5146" actId="114"/>
        <pc:sldMkLst>
          <pc:docMk/>
          <pc:sldMk cId="3043475239" sldId="259"/>
        </pc:sldMkLst>
        <pc:spChg chg="mod">
          <ac:chgData name="Наталия Приходько" userId="560c722b9a929187" providerId="LiveId" clId="{4E84D33E-6793-412C-B04E-216BDBCCC89E}" dt="2025-05-05T11:52:08.357" v="5146" actId="114"/>
          <ac:spMkLst>
            <pc:docMk/>
            <pc:sldMk cId="3043475239" sldId="259"/>
            <ac:spMk id="3" creationId="{56F31EA5-6E4A-4140-BA31-3F234C9191F6}"/>
          </ac:spMkLst>
        </pc:spChg>
      </pc:sldChg>
      <pc:sldChg chg="modSp mod">
        <pc:chgData name="Наталия Приходько" userId="560c722b9a929187" providerId="LiveId" clId="{4E84D33E-6793-412C-B04E-216BDBCCC89E}" dt="2025-05-02T05:41:52.595" v="87" actId="113"/>
        <pc:sldMkLst>
          <pc:docMk/>
          <pc:sldMk cId="3737785934" sldId="260"/>
        </pc:sldMkLst>
        <pc:spChg chg="mod">
          <ac:chgData name="Наталия Приходько" userId="560c722b9a929187" providerId="LiveId" clId="{4E84D33E-6793-412C-B04E-216BDBCCC89E}" dt="2025-05-02T05:41:52.595" v="87" actId="113"/>
          <ac:spMkLst>
            <pc:docMk/>
            <pc:sldMk cId="3737785934" sldId="260"/>
            <ac:spMk id="3" creationId="{0D187B47-2C9F-4B52-AFF2-8630FDE75761}"/>
          </ac:spMkLst>
        </pc:spChg>
      </pc:sldChg>
      <pc:sldChg chg="del">
        <pc:chgData name="Наталия Приходько" userId="560c722b9a929187" providerId="LiveId" clId="{4E84D33E-6793-412C-B04E-216BDBCCC89E}" dt="2025-05-02T05:33:54.214" v="31" actId="2696"/>
        <pc:sldMkLst>
          <pc:docMk/>
          <pc:sldMk cId="3635770351" sldId="261"/>
        </pc:sldMkLst>
      </pc:sldChg>
      <pc:sldChg chg="addSp delSp modSp new mod">
        <pc:chgData name="Наталия Приходько" userId="560c722b9a929187" providerId="LiveId" clId="{4E84D33E-6793-412C-B04E-216BDBCCC89E}" dt="2025-05-02T05:42:08.677" v="89" actId="114"/>
        <pc:sldMkLst>
          <pc:docMk/>
          <pc:sldMk cId="512851884" sldId="262"/>
        </pc:sldMkLst>
        <pc:spChg chg="mod">
          <ac:chgData name="Наталия Приходько" userId="560c722b9a929187" providerId="LiveId" clId="{4E84D33E-6793-412C-B04E-216BDBCCC89E}" dt="2025-05-02T05:42:08.677" v="89" actId="114"/>
          <ac:spMkLst>
            <pc:docMk/>
            <pc:sldMk cId="512851884" sldId="262"/>
            <ac:spMk id="2" creationId="{04F866F3-2A0C-4953-803A-C31C02C47689}"/>
          </ac:spMkLst>
        </pc:spChg>
        <pc:spChg chg="del">
          <ac:chgData name="Наталия Приходько" userId="560c722b9a929187" providerId="LiveId" clId="{4E84D33E-6793-412C-B04E-216BDBCCC89E}" dt="2025-05-02T05:33:30.978" v="23"/>
          <ac:spMkLst>
            <pc:docMk/>
            <pc:sldMk cId="512851884" sldId="262"/>
            <ac:spMk id="3" creationId="{45D21AA8-ABE9-4D99-A73D-7B3C965E6B5D}"/>
          </ac:spMkLst>
        </pc:spChg>
        <pc:spChg chg="del">
          <ac:chgData name="Наталия Приходько" userId="560c722b9a929187" providerId="LiveId" clId="{4E84D33E-6793-412C-B04E-216BDBCCC89E}" dt="2025-05-02T05:37:35.015" v="58" actId="21"/>
          <ac:spMkLst>
            <pc:docMk/>
            <pc:sldMk cId="512851884" sldId="262"/>
            <ac:spMk id="4" creationId="{DEF42D8F-EDDB-4190-8581-29E6233BD886}"/>
          </ac:spMkLst>
        </pc:spChg>
        <pc:picChg chg="add mod">
          <ac:chgData name="Наталия Приходько" userId="560c722b9a929187" providerId="LiveId" clId="{4E84D33E-6793-412C-B04E-216BDBCCC89E}" dt="2025-05-02T05:33:50.727" v="30" actId="14100"/>
          <ac:picMkLst>
            <pc:docMk/>
            <pc:sldMk cId="512851884" sldId="262"/>
            <ac:picMk id="5" creationId="{5A255773-3ED6-493A-9F98-A3FFDD520BB7}"/>
          </ac:picMkLst>
        </pc:picChg>
      </pc:sldChg>
      <pc:sldChg chg="new del">
        <pc:chgData name="Наталия Приходько" userId="560c722b9a929187" providerId="LiveId" clId="{4E84D33E-6793-412C-B04E-216BDBCCC89E}" dt="2025-05-02T05:31:54.060" v="1" actId="2696"/>
        <pc:sldMkLst>
          <pc:docMk/>
          <pc:sldMk cId="1245871816" sldId="262"/>
        </pc:sldMkLst>
      </pc:sldChg>
      <pc:sldChg chg="modSp new del mod">
        <pc:chgData name="Наталия Приходько" userId="560c722b9a929187" providerId="LiveId" clId="{4E84D33E-6793-412C-B04E-216BDBCCC89E}" dt="2025-05-02T05:32:55.334" v="21" actId="680"/>
        <pc:sldMkLst>
          <pc:docMk/>
          <pc:sldMk cId="2778567527" sldId="262"/>
        </pc:sldMkLst>
        <pc:spChg chg="mod">
          <ac:chgData name="Наталия Приходько" userId="560c722b9a929187" providerId="LiveId" clId="{4E84D33E-6793-412C-B04E-216BDBCCC89E}" dt="2025-05-02T05:32:54.850" v="20" actId="14100"/>
          <ac:spMkLst>
            <pc:docMk/>
            <pc:sldMk cId="2778567527" sldId="262"/>
            <ac:spMk id="2" creationId="{FD958A4E-8DBE-4121-8564-EF5596D40D9B}"/>
          </ac:spMkLst>
        </pc:spChg>
      </pc:sldChg>
      <pc:sldChg chg="modSp new mod">
        <pc:chgData name="Наталия Приходько" userId="560c722b9a929187" providerId="LiveId" clId="{4E84D33E-6793-412C-B04E-216BDBCCC89E}" dt="2025-05-02T05:46:21.573" v="156" actId="20577"/>
        <pc:sldMkLst>
          <pc:docMk/>
          <pc:sldMk cId="1458724092" sldId="263"/>
        </pc:sldMkLst>
        <pc:spChg chg="mod">
          <ac:chgData name="Наталия Приходько" userId="560c722b9a929187" providerId="LiveId" clId="{4E84D33E-6793-412C-B04E-216BDBCCC89E}" dt="2025-05-02T05:45:57.929" v="152" actId="14100"/>
          <ac:spMkLst>
            <pc:docMk/>
            <pc:sldMk cId="1458724092" sldId="263"/>
            <ac:spMk id="2" creationId="{868CCF57-3595-4316-BC70-C1805E761976}"/>
          </ac:spMkLst>
        </pc:spChg>
        <pc:spChg chg="mod">
          <ac:chgData name="Наталия Приходько" userId="560c722b9a929187" providerId="LiveId" clId="{4E84D33E-6793-412C-B04E-216BDBCCC89E}" dt="2025-05-02T05:46:21.573" v="156" actId="20577"/>
          <ac:spMkLst>
            <pc:docMk/>
            <pc:sldMk cId="1458724092" sldId="263"/>
            <ac:spMk id="3" creationId="{998994B9-2DA5-480C-ACE4-64E894A18B85}"/>
          </ac:spMkLst>
        </pc:spChg>
      </pc:sldChg>
      <pc:sldChg chg="new del">
        <pc:chgData name="Наталия Приходько" userId="560c722b9a929187" providerId="LiveId" clId="{4E84D33E-6793-412C-B04E-216BDBCCC89E}" dt="2025-05-02T05:38:50.126" v="64" actId="2696"/>
        <pc:sldMkLst>
          <pc:docMk/>
          <pc:sldMk cId="371132956" sldId="264"/>
        </pc:sldMkLst>
      </pc:sldChg>
      <pc:sldChg chg="addSp delSp modSp new del mod">
        <pc:chgData name="Наталия Приходько" userId="560c722b9a929187" providerId="LiveId" clId="{4E84D33E-6793-412C-B04E-216BDBCCC89E}" dt="2025-05-02T05:50:42.513" v="188" actId="680"/>
        <pc:sldMkLst>
          <pc:docMk/>
          <pc:sldMk cId="2049317231" sldId="264"/>
        </pc:sldMkLst>
        <pc:spChg chg="add del">
          <ac:chgData name="Наталия Приходько" userId="560c722b9a929187" providerId="LiveId" clId="{4E84D33E-6793-412C-B04E-216BDBCCC89E}" dt="2025-05-02T05:50:42.083" v="187"/>
          <ac:spMkLst>
            <pc:docMk/>
            <pc:sldMk cId="2049317231" sldId="264"/>
            <ac:spMk id="3" creationId="{A147D06A-4F84-458F-81C4-BACC8C50F64A}"/>
          </ac:spMkLst>
        </pc:spChg>
        <pc:spChg chg="add del mod">
          <ac:chgData name="Наталия Приходько" userId="560c722b9a929187" providerId="LiveId" clId="{4E84D33E-6793-412C-B04E-216BDBCCC89E}" dt="2025-05-02T05:50:39.484" v="182" actId="21"/>
          <ac:spMkLst>
            <pc:docMk/>
            <pc:sldMk cId="2049317231" sldId="264"/>
            <ac:spMk id="7" creationId="{EA507F11-4C38-47F1-9DEE-24532F3693F7}"/>
          </ac:spMkLst>
        </pc:spChg>
        <pc:spChg chg="add del mod">
          <ac:chgData name="Наталия Приходько" userId="560c722b9a929187" providerId="LiveId" clId="{4E84D33E-6793-412C-B04E-216BDBCCC89E}" dt="2025-05-02T05:50:37.297" v="176" actId="21"/>
          <ac:spMkLst>
            <pc:docMk/>
            <pc:sldMk cId="2049317231" sldId="264"/>
            <ac:spMk id="11" creationId="{BD5C37C1-7BD0-4400-BAD0-25408FC07A71}"/>
          </ac:spMkLst>
        </pc:spChg>
        <pc:picChg chg="add del mod">
          <ac:chgData name="Наталия Приходько" userId="560c722b9a929187" providerId="LiveId" clId="{4E84D33E-6793-412C-B04E-216BDBCCC89E}" dt="2025-05-02T05:50:42.083" v="187"/>
          <ac:picMkLst>
            <pc:docMk/>
            <pc:sldMk cId="2049317231" sldId="264"/>
            <ac:picMk id="5" creationId="{85BB8F17-7A03-419E-8B8F-BF9A82BBAC1F}"/>
          </ac:picMkLst>
        </pc:picChg>
        <pc:picChg chg="add del mod">
          <ac:chgData name="Наталия Приходько" userId="560c722b9a929187" providerId="LiveId" clId="{4E84D33E-6793-412C-B04E-216BDBCCC89E}" dt="2025-05-02T05:50:39.211" v="181" actId="931"/>
          <ac:picMkLst>
            <pc:docMk/>
            <pc:sldMk cId="2049317231" sldId="264"/>
            <ac:picMk id="9" creationId="{999709B9-A1EF-4882-8CBD-64940C03C6DD}"/>
          </ac:picMkLst>
        </pc:picChg>
        <pc:picChg chg="add del mod">
          <ac:chgData name="Наталия Приходько" userId="560c722b9a929187" providerId="LiveId" clId="{4E84D33E-6793-412C-B04E-216BDBCCC89E}" dt="2025-05-02T05:50:04.772" v="173"/>
          <ac:picMkLst>
            <pc:docMk/>
            <pc:sldMk cId="2049317231" sldId="264"/>
            <ac:picMk id="12" creationId="{7328312E-B737-42E2-989E-142D7247DA68}"/>
          </ac:picMkLst>
        </pc:picChg>
        <pc:picChg chg="add del mod">
          <ac:chgData name="Наталия Приходько" userId="560c722b9a929187" providerId="LiveId" clId="{4E84D33E-6793-412C-B04E-216BDBCCC89E}" dt="2025-05-02T05:50:36.428" v="175"/>
          <ac:picMkLst>
            <pc:docMk/>
            <pc:sldMk cId="2049317231" sldId="264"/>
            <ac:picMk id="13" creationId="{AAB84057-B3F2-48BE-BB76-CCCB31F58B0D}"/>
          </ac:picMkLst>
        </pc:picChg>
      </pc:sldChg>
      <pc:sldChg chg="addSp delSp modSp new mod">
        <pc:chgData name="Наталия Приходько" userId="560c722b9a929187" providerId="LiveId" clId="{4E84D33E-6793-412C-B04E-216BDBCCC89E}" dt="2025-05-02T05:53:26.686" v="215" actId="14100"/>
        <pc:sldMkLst>
          <pc:docMk/>
          <pc:sldMk cId="4284713705" sldId="264"/>
        </pc:sldMkLst>
        <pc:spChg chg="mod">
          <ac:chgData name="Наталия Приходько" userId="560c722b9a929187" providerId="LiveId" clId="{4E84D33E-6793-412C-B04E-216BDBCCC89E}" dt="2025-05-02T05:53:26.686" v="215" actId="14100"/>
          <ac:spMkLst>
            <pc:docMk/>
            <pc:sldMk cId="4284713705" sldId="264"/>
            <ac:spMk id="2" creationId="{6CDA879A-F7F2-4880-9A97-66F01D53F8B5}"/>
          </ac:spMkLst>
        </pc:spChg>
        <pc:picChg chg="add del mod">
          <ac:chgData name="Наталия Приходько" userId="560c722b9a929187" providerId="LiveId" clId="{4E84D33E-6793-412C-B04E-216BDBCCC89E}" dt="2025-05-02T05:51:06.426" v="193"/>
          <ac:picMkLst>
            <pc:docMk/>
            <pc:sldMk cId="4284713705" sldId="264"/>
            <ac:picMk id="3" creationId="{B5036AED-6C1D-4BEF-82CF-1975F434330F}"/>
          </ac:picMkLst>
        </pc:picChg>
        <pc:picChg chg="add mod">
          <ac:chgData name="Наталия Приходько" userId="560c722b9a929187" providerId="LiveId" clId="{4E84D33E-6793-412C-B04E-216BDBCCC89E}" dt="2025-05-02T05:53:21.078" v="214" actId="1076"/>
          <ac:picMkLst>
            <pc:docMk/>
            <pc:sldMk cId="4284713705" sldId="264"/>
            <ac:picMk id="4" creationId="{6BF5C97B-BBDE-4212-A243-6B723DB2D5C7}"/>
          </ac:picMkLst>
        </pc:picChg>
        <pc:picChg chg="add mod">
          <ac:chgData name="Наталия Приходько" userId="560c722b9a929187" providerId="LiveId" clId="{4E84D33E-6793-412C-B04E-216BDBCCC89E}" dt="2025-05-02T05:52:48.535" v="212" actId="1076"/>
          <ac:picMkLst>
            <pc:docMk/>
            <pc:sldMk cId="4284713705" sldId="264"/>
            <ac:picMk id="5" creationId="{D3EC0651-9BDB-4093-8346-B1FC794ECCCC}"/>
          </ac:picMkLst>
        </pc:picChg>
      </pc:sldChg>
      <pc:sldChg chg="modSp new mod">
        <pc:chgData name="Наталия Приходько" userId="560c722b9a929187" providerId="LiveId" clId="{4E84D33E-6793-412C-B04E-216BDBCCC89E}" dt="2025-05-02T06:06:39.815" v="259" actId="27636"/>
        <pc:sldMkLst>
          <pc:docMk/>
          <pc:sldMk cId="4168253730" sldId="265"/>
        </pc:sldMkLst>
        <pc:spChg chg="mod">
          <ac:chgData name="Наталия Приходько" userId="560c722b9a929187" providerId="LiveId" clId="{4E84D33E-6793-412C-B04E-216BDBCCC89E}" dt="2025-05-02T06:06:36.977" v="257" actId="14100"/>
          <ac:spMkLst>
            <pc:docMk/>
            <pc:sldMk cId="4168253730" sldId="265"/>
            <ac:spMk id="2" creationId="{B2F70A09-9BCD-4453-A5EC-B86C5B7F71F2}"/>
          </ac:spMkLst>
        </pc:spChg>
        <pc:spChg chg="mod">
          <ac:chgData name="Наталия Приходько" userId="560c722b9a929187" providerId="LiveId" clId="{4E84D33E-6793-412C-B04E-216BDBCCC89E}" dt="2025-05-02T06:06:39.815" v="259" actId="27636"/>
          <ac:spMkLst>
            <pc:docMk/>
            <pc:sldMk cId="4168253730" sldId="265"/>
            <ac:spMk id="3" creationId="{9D4CEE7A-3816-46A5-B5CE-A60BEF413ABD}"/>
          </ac:spMkLst>
        </pc:spChg>
      </pc:sldChg>
      <pc:sldChg chg="addSp delSp modSp new mod">
        <pc:chgData name="Наталия Приходько" userId="560c722b9a929187" providerId="LiveId" clId="{4E84D33E-6793-412C-B04E-216BDBCCC89E}" dt="2025-05-02T06:11:39.271" v="318" actId="207"/>
        <pc:sldMkLst>
          <pc:docMk/>
          <pc:sldMk cId="3471374612" sldId="266"/>
        </pc:sldMkLst>
        <pc:spChg chg="mod">
          <ac:chgData name="Наталия Приходько" userId="560c722b9a929187" providerId="LiveId" clId="{4E84D33E-6793-412C-B04E-216BDBCCC89E}" dt="2025-05-02T06:11:39.271" v="318" actId="207"/>
          <ac:spMkLst>
            <pc:docMk/>
            <pc:sldMk cId="3471374612" sldId="266"/>
            <ac:spMk id="2" creationId="{FA8D7829-F92E-437A-AA38-B79A8D04079C}"/>
          </ac:spMkLst>
        </pc:spChg>
        <pc:spChg chg="del mod">
          <ac:chgData name="Наталия Приходько" userId="560c722b9a929187" providerId="LiveId" clId="{4E84D33E-6793-412C-B04E-216BDBCCC89E}" dt="2025-05-02T06:10:03.683" v="281"/>
          <ac:spMkLst>
            <pc:docMk/>
            <pc:sldMk cId="3471374612" sldId="266"/>
            <ac:spMk id="3" creationId="{636AC649-4149-47F4-A34B-0F74FE49F347}"/>
          </ac:spMkLst>
        </pc:spChg>
        <pc:picChg chg="add mod">
          <ac:chgData name="Наталия Приходько" userId="560c722b9a929187" providerId="LiveId" clId="{4E84D33E-6793-412C-B04E-216BDBCCC89E}" dt="2025-05-02T06:10:45.887" v="289" actId="14100"/>
          <ac:picMkLst>
            <pc:docMk/>
            <pc:sldMk cId="3471374612" sldId="266"/>
            <ac:picMk id="4" creationId="{3D0A03BF-C69E-41EF-AFB8-9EA2D2FB3998}"/>
          </ac:picMkLst>
        </pc:picChg>
        <pc:picChg chg="add mod">
          <ac:chgData name="Наталия Приходько" userId="560c722b9a929187" providerId="LiveId" clId="{4E84D33E-6793-412C-B04E-216BDBCCC89E}" dt="2025-05-02T06:10:06.207" v="282" actId="1076"/>
          <ac:picMkLst>
            <pc:docMk/>
            <pc:sldMk cId="3471374612" sldId="266"/>
            <ac:picMk id="3074" creationId="{6B2AA614-790A-4A5F-869A-EBE3697D9B25}"/>
          </ac:picMkLst>
        </pc:picChg>
      </pc:sldChg>
      <pc:sldChg chg="addSp delSp modSp new del mod">
        <pc:chgData name="Наталия Приходько" userId="560c722b9a929187" providerId="LiveId" clId="{4E84D33E-6793-412C-B04E-216BDBCCC89E}" dt="2025-05-02T06:08:49.758" v="271" actId="2696"/>
        <pc:sldMkLst>
          <pc:docMk/>
          <pc:sldMk cId="3572288607" sldId="266"/>
        </pc:sldMkLst>
        <pc:spChg chg="add del mod">
          <ac:chgData name="Наталия Приходько" userId="560c722b9a929187" providerId="LiveId" clId="{4E84D33E-6793-412C-B04E-216BDBCCC89E}" dt="2025-05-02T06:08:07.011" v="270"/>
          <ac:spMkLst>
            <pc:docMk/>
            <pc:sldMk cId="3572288607" sldId="266"/>
            <ac:spMk id="3" creationId="{F172665A-BDDB-4383-898D-7277757F9888}"/>
          </ac:spMkLst>
        </pc:spChg>
        <pc:picChg chg="add del mod">
          <ac:chgData name="Наталия Приходько" userId="560c722b9a929187" providerId="LiveId" clId="{4E84D33E-6793-412C-B04E-216BDBCCC89E}" dt="2025-05-02T06:07:41.195" v="266"/>
          <ac:picMkLst>
            <pc:docMk/>
            <pc:sldMk cId="3572288607" sldId="266"/>
            <ac:picMk id="5" creationId="{9B620D35-3565-4781-BF57-8B646B1C337D}"/>
          </ac:picMkLst>
        </pc:picChg>
        <pc:picChg chg="add del mod">
          <ac:chgData name="Наталия Приходько" userId="560c722b9a929187" providerId="LiveId" clId="{4E84D33E-6793-412C-B04E-216BDBCCC89E}" dt="2025-05-02T06:08:07.011" v="270"/>
          <ac:picMkLst>
            <pc:docMk/>
            <pc:sldMk cId="3572288607" sldId="266"/>
            <ac:picMk id="6" creationId="{B3B58A68-BF84-4328-BD05-664EBF0F6437}"/>
          </ac:picMkLst>
        </pc:picChg>
      </pc:sldChg>
      <pc:sldChg chg="addSp delSp modSp new mod">
        <pc:chgData name="Наталия Приходько" userId="560c722b9a929187" providerId="LiveId" clId="{4E84D33E-6793-412C-B04E-216BDBCCC89E}" dt="2025-05-07T02:44:17.711" v="5150" actId="27636"/>
        <pc:sldMkLst>
          <pc:docMk/>
          <pc:sldMk cId="1981314485" sldId="267"/>
        </pc:sldMkLst>
        <pc:spChg chg="mod">
          <ac:chgData name="Наталия Приходько" userId="560c722b9a929187" providerId="LiveId" clId="{4E84D33E-6793-412C-B04E-216BDBCCC89E}" dt="2025-05-03T10:26:38.898" v="4067" actId="20577"/>
          <ac:spMkLst>
            <pc:docMk/>
            <pc:sldMk cId="1981314485" sldId="267"/>
            <ac:spMk id="2" creationId="{9F778C03-5535-4DE3-8431-A9F1FA7D2213}"/>
          </ac:spMkLst>
        </pc:spChg>
        <pc:spChg chg="mod">
          <ac:chgData name="Наталия Приходько" userId="560c722b9a929187" providerId="LiveId" clId="{4E84D33E-6793-412C-B04E-216BDBCCC89E}" dt="2025-05-07T02:44:17.711" v="5150" actId="27636"/>
          <ac:spMkLst>
            <pc:docMk/>
            <pc:sldMk cId="1981314485" sldId="267"/>
            <ac:spMk id="3" creationId="{57FD774D-16DC-4540-8354-EB7441E3E742}"/>
          </ac:spMkLst>
        </pc:spChg>
        <pc:spChg chg="add del mod">
          <ac:chgData name="Наталия Приходько" userId="560c722b9a929187" providerId="LiveId" clId="{4E84D33E-6793-412C-B04E-216BDBCCC89E}" dt="2025-05-03T02:15:50.022" v="472" actId="11529"/>
          <ac:spMkLst>
            <pc:docMk/>
            <pc:sldMk cId="1981314485" sldId="267"/>
            <ac:spMk id="4" creationId="{5E7A8FCC-A6F5-4896-AA5D-743827BA88A9}"/>
          </ac:spMkLst>
        </pc:spChg>
        <pc:spChg chg="add del mod">
          <ac:chgData name="Наталия Приходько" userId="560c722b9a929187" providerId="LiveId" clId="{4E84D33E-6793-412C-B04E-216BDBCCC89E}" dt="2025-05-03T02:15:49.462" v="470" actId="11529"/>
          <ac:spMkLst>
            <pc:docMk/>
            <pc:sldMk cId="1981314485" sldId="267"/>
            <ac:spMk id="5" creationId="{EFCB78DF-E230-49F3-9264-547E49B3ACE7}"/>
          </ac:spMkLst>
        </pc:spChg>
        <pc:spChg chg="add mod">
          <ac:chgData name="Наталия Приходько" userId="560c722b9a929187" providerId="LiveId" clId="{4E84D33E-6793-412C-B04E-216BDBCCC89E}" dt="2025-05-03T02:24:26.303" v="1187" actId="207"/>
          <ac:spMkLst>
            <pc:docMk/>
            <pc:sldMk cId="1981314485" sldId="267"/>
            <ac:spMk id="6" creationId="{DB9B7A8E-FD1A-4074-9E0E-677B901F42B0}"/>
          </ac:spMkLst>
        </pc:spChg>
        <pc:spChg chg="add mod">
          <ac:chgData name="Наталия Приходько" userId="560c722b9a929187" providerId="LiveId" clId="{4E84D33E-6793-412C-B04E-216BDBCCC89E}" dt="2025-05-03T02:24:55.912" v="1189" actId="692"/>
          <ac:spMkLst>
            <pc:docMk/>
            <pc:sldMk cId="1981314485" sldId="267"/>
            <ac:spMk id="7" creationId="{71EC120E-9438-4054-A064-0B97B15D53FA}"/>
          </ac:spMkLst>
        </pc:spChg>
      </pc:sldChg>
      <pc:sldChg chg="modSp new mod">
        <pc:chgData name="Наталия Приходько" userId="560c722b9a929187" providerId="LiveId" clId="{4E84D33E-6793-412C-B04E-216BDBCCC89E}" dt="2025-05-03T02:58:23.237" v="3763" actId="313"/>
        <pc:sldMkLst>
          <pc:docMk/>
          <pc:sldMk cId="1355224698" sldId="268"/>
        </pc:sldMkLst>
        <pc:spChg chg="mod">
          <ac:chgData name="Наталия Приходько" userId="560c722b9a929187" providerId="LiveId" clId="{4E84D33E-6793-412C-B04E-216BDBCCC89E}" dt="2025-05-02T08:59:57.401" v="434" actId="123"/>
          <ac:spMkLst>
            <pc:docMk/>
            <pc:sldMk cId="1355224698" sldId="268"/>
            <ac:spMk id="2" creationId="{396B52E3-0420-43D9-9F20-4064A78BC6B4}"/>
          </ac:spMkLst>
        </pc:spChg>
        <pc:spChg chg="mod">
          <ac:chgData name="Наталия Приходько" userId="560c722b9a929187" providerId="LiveId" clId="{4E84D33E-6793-412C-B04E-216BDBCCC89E}" dt="2025-05-03T02:58:23.237" v="3763" actId="313"/>
          <ac:spMkLst>
            <pc:docMk/>
            <pc:sldMk cId="1355224698" sldId="268"/>
            <ac:spMk id="3" creationId="{32690483-EF7C-4EFF-AC63-773816B44D77}"/>
          </ac:spMkLst>
        </pc:spChg>
      </pc:sldChg>
      <pc:sldChg chg="addSp modSp new del mod addCm delCm modCm">
        <pc:chgData name="Наталия Приходько" userId="560c722b9a929187" providerId="LiveId" clId="{4E84D33E-6793-412C-B04E-216BDBCCC89E}" dt="2025-05-03T02:49:49.381" v="3325" actId="2696"/>
        <pc:sldMkLst>
          <pc:docMk/>
          <pc:sldMk cId="1017745496" sldId="269"/>
        </pc:sldMkLst>
        <pc:picChg chg="add mod">
          <ac:chgData name="Наталия Приходько" userId="560c722b9a929187" providerId="LiveId" clId="{4E84D33E-6793-412C-B04E-216BDBCCC89E}" dt="2025-05-03T02:49:40.045" v="3323" actId="1076"/>
          <ac:picMkLst>
            <pc:docMk/>
            <pc:sldMk cId="1017745496" sldId="269"/>
            <ac:picMk id="2" creationId="{9AE39154-5A4C-46D8-A515-6B58CBE30BB0}"/>
          </ac:picMkLst>
        </pc:picChg>
        <pc:picChg chg="add mod">
          <ac:chgData name="Наталия Приходько" userId="560c722b9a929187" providerId="LiveId" clId="{4E84D33E-6793-412C-B04E-216BDBCCC89E}" dt="2025-05-03T02:49:41.445" v="3324" actId="1076"/>
          <ac:picMkLst>
            <pc:docMk/>
            <pc:sldMk cId="1017745496" sldId="269"/>
            <ac:picMk id="3" creationId="{5F9A803C-C7C4-4B08-92A5-FB08E5B8E140}"/>
          </ac:picMkLst>
        </pc:picChg>
      </pc:sldChg>
      <pc:sldChg chg="addSp modSp new mod">
        <pc:chgData name="Наталия Приходько" userId="560c722b9a929187" providerId="LiveId" clId="{4E84D33E-6793-412C-B04E-216BDBCCC89E}" dt="2025-05-03T10:24:38.974" v="4033" actId="14100"/>
        <pc:sldMkLst>
          <pc:docMk/>
          <pc:sldMk cId="2617885663" sldId="269"/>
        </pc:sldMkLst>
        <pc:spChg chg="mod">
          <ac:chgData name="Наталия Приходько" userId="560c722b9a929187" providerId="LiveId" clId="{4E84D33E-6793-412C-B04E-216BDBCCC89E}" dt="2025-05-03T10:24:38.974" v="4033" actId="14100"/>
          <ac:spMkLst>
            <pc:docMk/>
            <pc:sldMk cId="2617885663" sldId="269"/>
            <ac:spMk id="2" creationId="{C602B044-D659-434A-AFC8-1033016C8195}"/>
          </ac:spMkLst>
        </pc:spChg>
        <pc:picChg chg="add mod">
          <ac:chgData name="Наталия Приходько" userId="560c722b9a929187" providerId="LiveId" clId="{4E84D33E-6793-412C-B04E-216BDBCCC89E}" dt="2025-05-03T10:24:09.221" v="4029" actId="14100"/>
          <ac:picMkLst>
            <pc:docMk/>
            <pc:sldMk cId="2617885663" sldId="269"/>
            <ac:picMk id="3" creationId="{92D1DACC-5668-473A-8B57-975C12B83406}"/>
          </ac:picMkLst>
        </pc:picChg>
        <pc:picChg chg="add mod">
          <ac:chgData name="Наталия Приходько" userId="560c722b9a929187" providerId="LiveId" clId="{4E84D33E-6793-412C-B04E-216BDBCCC89E}" dt="2025-05-03T10:24:14.293" v="4030" actId="14100"/>
          <ac:picMkLst>
            <pc:docMk/>
            <pc:sldMk cId="2617885663" sldId="269"/>
            <ac:picMk id="4" creationId="{412357CC-3183-4388-825B-2F39B4B66318}"/>
          </ac:picMkLst>
        </pc:picChg>
        <pc:picChg chg="add mod">
          <ac:chgData name="Наталия Приходько" userId="560c722b9a929187" providerId="LiveId" clId="{4E84D33E-6793-412C-B04E-216BDBCCC89E}" dt="2025-05-03T10:24:04.154" v="4028" actId="14100"/>
          <ac:picMkLst>
            <pc:docMk/>
            <pc:sldMk cId="2617885663" sldId="269"/>
            <ac:picMk id="5" creationId="{91DB24E5-56CA-4A93-A64D-DDF32C32622C}"/>
          </ac:picMkLst>
        </pc:picChg>
        <pc:picChg chg="add mod">
          <ac:chgData name="Наталия Приходько" userId="560c722b9a929187" providerId="LiveId" clId="{4E84D33E-6793-412C-B04E-216BDBCCC89E}" dt="2025-05-03T10:24:20.637" v="4032" actId="14100"/>
          <ac:picMkLst>
            <pc:docMk/>
            <pc:sldMk cId="2617885663" sldId="269"/>
            <ac:picMk id="6" creationId="{9F013A48-CFBA-45D3-B3F5-9FF9F2B5C6F1}"/>
          </ac:picMkLst>
        </pc:picChg>
      </pc:sldChg>
      <pc:sldChg chg="addSp modSp new mod">
        <pc:chgData name="Наталия Приходько" userId="560c722b9a929187" providerId="LiveId" clId="{4E84D33E-6793-412C-B04E-216BDBCCC89E}" dt="2025-05-08T01:14:52.184" v="5889" actId="1076"/>
        <pc:sldMkLst>
          <pc:docMk/>
          <pc:sldMk cId="1294056234" sldId="270"/>
        </pc:sldMkLst>
        <pc:spChg chg="mod">
          <ac:chgData name="Наталия Приходько" userId="560c722b9a929187" providerId="LiveId" clId="{4E84D33E-6793-412C-B04E-216BDBCCC89E}" dt="2025-05-03T10:26:03.902" v="4044" actId="27636"/>
          <ac:spMkLst>
            <pc:docMk/>
            <pc:sldMk cId="1294056234" sldId="270"/>
            <ac:spMk id="2" creationId="{1C9D9F07-95A2-4F52-A19F-225C18038BA9}"/>
          </ac:spMkLst>
        </pc:spChg>
        <pc:spChg chg="mod">
          <ac:chgData name="Наталия Приходько" userId="560c722b9a929187" providerId="LiveId" clId="{4E84D33E-6793-412C-B04E-216BDBCCC89E}" dt="2025-05-05T09:30:08.246" v="4128" actId="20577"/>
          <ac:spMkLst>
            <pc:docMk/>
            <pc:sldMk cId="1294056234" sldId="270"/>
            <ac:spMk id="3" creationId="{3A06F4BC-2EC3-47DE-A4D6-9DDBE8644BC5}"/>
          </ac:spMkLst>
        </pc:spChg>
        <pc:picChg chg="add mod">
          <ac:chgData name="Наталия Приходько" userId="560c722b9a929187" providerId="LiveId" clId="{4E84D33E-6793-412C-B04E-216BDBCCC89E}" dt="2025-05-08T01:13:12.197" v="5884" actId="1076"/>
          <ac:picMkLst>
            <pc:docMk/>
            <pc:sldMk cId="1294056234" sldId="270"/>
            <ac:picMk id="4" creationId="{4EF67153-2EA9-4AF3-B782-4F77CFEFCE87}"/>
          </ac:picMkLst>
        </pc:picChg>
        <pc:picChg chg="add mod">
          <ac:chgData name="Наталия Приходько" userId="560c722b9a929187" providerId="LiveId" clId="{4E84D33E-6793-412C-B04E-216BDBCCC89E}" dt="2025-05-08T01:14:52.184" v="5889" actId="1076"/>
          <ac:picMkLst>
            <pc:docMk/>
            <pc:sldMk cId="1294056234" sldId="270"/>
            <ac:picMk id="5" creationId="{19B07021-2BDC-4D58-8CC8-05215896235F}"/>
          </ac:picMkLst>
        </pc:picChg>
      </pc:sldChg>
      <pc:sldChg chg="new del">
        <pc:chgData name="Наталия Приходько" userId="560c722b9a929187" providerId="LiveId" clId="{4E84D33E-6793-412C-B04E-216BDBCCC89E}" dt="2025-05-03T03:07:00.445" v="4024" actId="2696"/>
        <pc:sldMkLst>
          <pc:docMk/>
          <pc:sldMk cId="1515984859" sldId="270"/>
        </pc:sldMkLst>
      </pc:sldChg>
      <pc:sldChg chg="new del">
        <pc:chgData name="Наталия Приходько" userId="560c722b9a929187" providerId="LiveId" clId="{4E84D33E-6793-412C-B04E-216BDBCCC89E}" dt="2025-05-03T02:57:52.812" v="3758" actId="680"/>
        <pc:sldMkLst>
          <pc:docMk/>
          <pc:sldMk cId="3064558823" sldId="270"/>
        </pc:sldMkLst>
      </pc:sldChg>
      <pc:sldChg chg="addSp delSp new del mod">
        <pc:chgData name="Наталия Приходько" userId="560c722b9a929187" providerId="LiveId" clId="{4E84D33E-6793-412C-B04E-216BDBCCC89E}" dt="2025-05-03T10:25:24.471" v="4034" actId="2696"/>
        <pc:sldMkLst>
          <pc:docMk/>
          <pc:sldMk cId="4142633121" sldId="270"/>
        </pc:sldMkLst>
        <pc:spChg chg="add del">
          <ac:chgData name="Наталия Приходько" userId="560c722b9a929187" providerId="LiveId" clId="{4E84D33E-6793-412C-B04E-216BDBCCC89E}" dt="2025-05-03T03:29:03.608" v="4027" actId="22"/>
          <ac:spMkLst>
            <pc:docMk/>
            <pc:sldMk cId="4142633121" sldId="270"/>
            <ac:spMk id="3" creationId="{9E96301F-B076-4581-B54E-1B71363AD730}"/>
          </ac:spMkLst>
        </pc:spChg>
      </pc:sldChg>
      <pc:sldChg chg="new del">
        <pc:chgData name="Наталия Приходько" userId="560c722b9a929187" providerId="LiveId" clId="{4E84D33E-6793-412C-B04E-216BDBCCC89E}" dt="2025-05-03T03:06:55.931" v="4023" actId="680"/>
        <pc:sldMkLst>
          <pc:docMk/>
          <pc:sldMk cId="3741142281" sldId="271"/>
        </pc:sldMkLst>
      </pc:sldChg>
      <pc:sldChg chg="addSp modSp new mod">
        <pc:chgData name="Наталия Приходько" userId="560c722b9a929187" providerId="LiveId" clId="{4E84D33E-6793-412C-B04E-216BDBCCC89E}" dt="2025-05-05T09:40:08.499" v="4166" actId="1076"/>
        <pc:sldMkLst>
          <pc:docMk/>
          <pc:sldMk cId="4135955575" sldId="271"/>
        </pc:sldMkLst>
        <pc:spChg chg="mod">
          <ac:chgData name="Наталия Приходько" userId="560c722b9a929187" providerId="LiveId" clId="{4E84D33E-6793-412C-B04E-216BDBCCC89E}" dt="2025-05-05T09:32:03.745" v="4142" actId="123"/>
          <ac:spMkLst>
            <pc:docMk/>
            <pc:sldMk cId="4135955575" sldId="271"/>
            <ac:spMk id="2" creationId="{A072A396-A649-4E99-815B-698EA196E5FE}"/>
          </ac:spMkLst>
        </pc:spChg>
        <pc:spChg chg="mod">
          <ac:chgData name="Наталия Приходько" userId="560c722b9a929187" providerId="LiveId" clId="{4E84D33E-6793-412C-B04E-216BDBCCC89E}" dt="2025-05-05T09:34:22.360" v="4157" actId="6549"/>
          <ac:spMkLst>
            <pc:docMk/>
            <pc:sldMk cId="4135955575" sldId="271"/>
            <ac:spMk id="3" creationId="{1432AC2C-8282-43F0-9852-84A910B711F1}"/>
          </ac:spMkLst>
        </pc:spChg>
        <pc:picChg chg="add mod">
          <ac:chgData name="Наталия Приходько" userId="560c722b9a929187" providerId="LiveId" clId="{4E84D33E-6793-412C-B04E-216BDBCCC89E}" dt="2025-05-05T09:38:55.220" v="4162" actId="1076"/>
          <ac:picMkLst>
            <pc:docMk/>
            <pc:sldMk cId="4135955575" sldId="271"/>
            <ac:picMk id="4" creationId="{56B3B73F-9821-43D4-A610-73B565030FE4}"/>
          </ac:picMkLst>
        </pc:picChg>
        <pc:picChg chg="add mod">
          <ac:chgData name="Наталия Приходько" userId="560c722b9a929187" providerId="LiveId" clId="{4E84D33E-6793-412C-B04E-216BDBCCC89E}" dt="2025-05-05T09:40:08.499" v="4166" actId="1076"/>
          <ac:picMkLst>
            <pc:docMk/>
            <pc:sldMk cId="4135955575" sldId="271"/>
            <ac:picMk id="5" creationId="{9781BBE2-7357-4013-9C82-D280860F0D8E}"/>
          </ac:picMkLst>
        </pc:picChg>
      </pc:sldChg>
      <pc:sldChg chg="addSp modSp new mod">
        <pc:chgData name="Наталия Приходько" userId="560c722b9a929187" providerId="LiveId" clId="{4E84D33E-6793-412C-B04E-216BDBCCC89E}" dt="2025-05-05T09:43:37.841" v="4178" actId="14100"/>
        <pc:sldMkLst>
          <pc:docMk/>
          <pc:sldMk cId="765228739" sldId="272"/>
        </pc:sldMkLst>
        <pc:picChg chg="add mod">
          <ac:chgData name="Наталия Приходько" userId="560c722b9a929187" providerId="LiveId" clId="{4E84D33E-6793-412C-B04E-216BDBCCC89E}" dt="2025-05-05T09:42:51.978" v="4171" actId="1076"/>
          <ac:picMkLst>
            <pc:docMk/>
            <pc:sldMk cId="765228739" sldId="272"/>
            <ac:picMk id="2" creationId="{42033BCA-F24B-459A-8630-C49CED3807CC}"/>
          </ac:picMkLst>
        </pc:picChg>
        <pc:picChg chg="add mod">
          <ac:chgData name="Наталия Приходько" userId="560c722b9a929187" providerId="LiveId" clId="{4E84D33E-6793-412C-B04E-216BDBCCC89E}" dt="2025-05-05T09:43:37.841" v="4178" actId="14100"/>
          <ac:picMkLst>
            <pc:docMk/>
            <pc:sldMk cId="765228739" sldId="272"/>
            <ac:picMk id="3" creationId="{99917E5E-9EFD-483A-98D1-4F4CC1C6F8A9}"/>
          </ac:picMkLst>
        </pc:picChg>
      </pc:sldChg>
      <pc:sldChg chg="modSp new mod">
        <pc:chgData name="Наталия Приходько" userId="560c722b9a929187" providerId="LiveId" clId="{4E84D33E-6793-412C-B04E-216BDBCCC89E}" dt="2025-05-05T09:49:54.250" v="4264" actId="123"/>
        <pc:sldMkLst>
          <pc:docMk/>
          <pc:sldMk cId="1768592469" sldId="273"/>
        </pc:sldMkLst>
        <pc:spChg chg="mod">
          <ac:chgData name="Наталия Приходько" userId="560c722b9a929187" providerId="LiveId" clId="{4E84D33E-6793-412C-B04E-216BDBCCC89E}" dt="2025-05-05T09:44:20.470" v="4186" actId="123"/>
          <ac:spMkLst>
            <pc:docMk/>
            <pc:sldMk cId="1768592469" sldId="273"/>
            <ac:spMk id="2" creationId="{1E6CEEE3-9F44-435D-8FEA-0950A71C998C}"/>
          </ac:spMkLst>
        </pc:spChg>
        <pc:spChg chg="mod">
          <ac:chgData name="Наталия Приходько" userId="560c722b9a929187" providerId="LiveId" clId="{4E84D33E-6793-412C-B04E-216BDBCCC89E}" dt="2025-05-05T09:49:54.250" v="4264" actId="123"/>
          <ac:spMkLst>
            <pc:docMk/>
            <pc:sldMk cId="1768592469" sldId="273"/>
            <ac:spMk id="3" creationId="{CED4B8AA-F507-4A06-BD79-5265CAE4D66C}"/>
          </ac:spMkLst>
        </pc:spChg>
      </pc:sldChg>
      <pc:sldChg chg="addSp delSp modSp new mod">
        <pc:chgData name="Наталия Приходько" userId="560c722b9a929187" providerId="LiveId" clId="{4E84D33E-6793-412C-B04E-216BDBCCC89E}" dt="2025-05-05T10:50:23.048" v="4466" actId="2711"/>
        <pc:sldMkLst>
          <pc:docMk/>
          <pc:sldMk cId="2885937750" sldId="274"/>
        </pc:sldMkLst>
        <pc:spChg chg="add mod">
          <ac:chgData name="Наталия Приходько" userId="560c722b9a929187" providerId="LiveId" clId="{4E84D33E-6793-412C-B04E-216BDBCCC89E}" dt="2025-05-05T10:50:23.048" v="4466" actId="2711"/>
          <ac:spMkLst>
            <pc:docMk/>
            <pc:sldMk cId="2885937750" sldId="274"/>
            <ac:spMk id="6" creationId="{BA51A84B-F1E2-4723-B1FC-F5569592B393}"/>
          </ac:spMkLst>
        </pc:spChg>
        <pc:picChg chg="add del mod">
          <ac:chgData name="Наталия Приходько" userId="560c722b9a929187" providerId="LiveId" clId="{4E84D33E-6793-412C-B04E-216BDBCCC89E}" dt="2025-05-05T09:54:26.485" v="4270" actId="21"/>
          <ac:picMkLst>
            <pc:docMk/>
            <pc:sldMk cId="2885937750" sldId="274"/>
            <ac:picMk id="2" creationId="{27797804-5DC2-44CD-84E4-FB1921922062}"/>
          </ac:picMkLst>
        </pc:picChg>
        <pc:picChg chg="add mod">
          <ac:chgData name="Наталия Приходько" userId="560c722b9a929187" providerId="LiveId" clId="{4E84D33E-6793-412C-B04E-216BDBCCC89E}" dt="2025-05-05T09:56:09.708" v="4277" actId="14100"/>
          <ac:picMkLst>
            <pc:docMk/>
            <pc:sldMk cId="2885937750" sldId="274"/>
            <ac:picMk id="3" creationId="{6ABD1FA2-FB44-4A9E-8496-B24F8D959254}"/>
          </ac:picMkLst>
        </pc:picChg>
        <pc:picChg chg="add del mod">
          <ac:chgData name="Наталия Приходько" userId="560c722b9a929187" providerId="LiveId" clId="{4E84D33E-6793-412C-B04E-216BDBCCC89E}" dt="2025-05-05T09:56:51.411" v="4283" actId="21"/>
          <ac:picMkLst>
            <pc:docMk/>
            <pc:sldMk cId="2885937750" sldId="274"/>
            <ac:picMk id="4" creationId="{11E8A015-8FED-4C2B-80F9-0FD9A478AD0F}"/>
          </ac:picMkLst>
        </pc:picChg>
        <pc:picChg chg="add mod">
          <ac:chgData name="Наталия Приходько" userId="560c722b9a929187" providerId="LiveId" clId="{4E84D33E-6793-412C-B04E-216BDBCCC89E}" dt="2025-05-05T10:39:13.314" v="4289" actId="1076"/>
          <ac:picMkLst>
            <pc:docMk/>
            <pc:sldMk cId="2885937750" sldId="274"/>
            <ac:picMk id="5" creationId="{35FE46DE-F630-41C2-B43C-6C754C57ACED}"/>
          </ac:picMkLst>
        </pc:picChg>
      </pc:sldChg>
      <pc:sldChg chg="addSp delSp modSp new del mod">
        <pc:chgData name="Наталия Приходько" userId="560c722b9a929187" providerId="LiveId" clId="{4E84D33E-6793-412C-B04E-216BDBCCC89E}" dt="2025-05-05T10:50:26.395" v="4467" actId="2696"/>
        <pc:sldMkLst>
          <pc:docMk/>
          <pc:sldMk cId="1043357841" sldId="275"/>
        </pc:sldMkLst>
        <pc:spChg chg="mod">
          <ac:chgData name="Наталия Приходько" userId="560c722b9a929187" providerId="LiveId" clId="{4E84D33E-6793-412C-B04E-216BDBCCC89E}" dt="2025-05-05T10:48:17.473" v="4448" actId="123"/>
          <ac:spMkLst>
            <pc:docMk/>
            <pc:sldMk cId="1043357841" sldId="275"/>
            <ac:spMk id="2" creationId="{EF8486D8-B2C5-4E53-9AEC-47000891BA7E}"/>
          </ac:spMkLst>
        </pc:spChg>
        <pc:spChg chg="mod">
          <ac:chgData name="Наталия Приходько" userId="560c722b9a929187" providerId="LiveId" clId="{4E84D33E-6793-412C-B04E-216BDBCCC89E}" dt="2025-05-05T10:50:22.616" v="4465" actId="14100"/>
          <ac:spMkLst>
            <pc:docMk/>
            <pc:sldMk cId="1043357841" sldId="275"/>
            <ac:spMk id="3" creationId="{35D8D323-C816-4E1A-BC73-8067F855E8C9}"/>
          </ac:spMkLst>
        </pc:spChg>
        <pc:picChg chg="add del mod">
          <ac:chgData name="Наталия Приходько" userId="560c722b9a929187" providerId="LiveId" clId="{4E84D33E-6793-412C-B04E-216BDBCCC89E}" dt="2025-05-05T10:50:20.376" v="4461"/>
          <ac:picMkLst>
            <pc:docMk/>
            <pc:sldMk cId="1043357841" sldId="275"/>
            <ac:picMk id="4" creationId="{51AA1707-E69E-488C-93A4-3B45354B1097}"/>
          </ac:picMkLst>
        </pc:picChg>
      </pc:sldChg>
      <pc:sldChg chg="new del">
        <pc:chgData name="Наталия Приходько" userId="560c722b9a929187" providerId="LiveId" clId="{4E84D33E-6793-412C-B04E-216BDBCCC89E}" dt="2025-05-05T10:50:33.826" v="4469" actId="680"/>
        <pc:sldMkLst>
          <pc:docMk/>
          <pc:sldMk cId="1168903731" sldId="275"/>
        </pc:sldMkLst>
      </pc:sldChg>
      <pc:sldChg chg="addSp modSp new mod">
        <pc:chgData name="Наталия Приходько" userId="560c722b9a929187" providerId="LiveId" clId="{4E84D33E-6793-412C-B04E-216BDBCCC89E}" dt="2025-05-05T10:52:31.716" v="4487" actId="14100"/>
        <pc:sldMkLst>
          <pc:docMk/>
          <pc:sldMk cId="1261907106" sldId="275"/>
        </pc:sldMkLst>
        <pc:spChg chg="mod">
          <ac:chgData name="Наталия Приходько" userId="560c722b9a929187" providerId="LiveId" clId="{4E84D33E-6793-412C-B04E-216BDBCCC89E}" dt="2025-05-05T10:51:51.545" v="4485" actId="123"/>
          <ac:spMkLst>
            <pc:docMk/>
            <pc:sldMk cId="1261907106" sldId="275"/>
            <ac:spMk id="2" creationId="{C10109AA-A576-4EF5-9258-087E41A945B7}"/>
          </ac:spMkLst>
        </pc:spChg>
        <pc:picChg chg="add mod">
          <ac:chgData name="Наталия Приходько" userId="560c722b9a929187" providerId="LiveId" clId="{4E84D33E-6793-412C-B04E-216BDBCCC89E}" dt="2025-05-05T10:52:31.716" v="4487" actId="14100"/>
          <ac:picMkLst>
            <pc:docMk/>
            <pc:sldMk cId="1261907106" sldId="275"/>
            <ac:picMk id="3" creationId="{BF89B110-5EB3-4D69-B647-850567EAC083}"/>
          </ac:picMkLst>
        </pc:picChg>
      </pc:sldChg>
      <pc:sldChg chg="modSp new mod">
        <pc:chgData name="Наталия Приходько" userId="560c722b9a929187" providerId="LiveId" clId="{4E84D33E-6793-412C-B04E-216BDBCCC89E}" dt="2025-05-05T11:08:13.769" v="4819" actId="20577"/>
        <pc:sldMkLst>
          <pc:docMk/>
          <pc:sldMk cId="2548960590" sldId="276"/>
        </pc:sldMkLst>
        <pc:spChg chg="mod">
          <ac:chgData name="Наталия Приходько" userId="560c722b9a929187" providerId="LiveId" clId="{4E84D33E-6793-412C-B04E-216BDBCCC89E}" dt="2025-05-05T10:58:09.836" v="4498" actId="2711"/>
          <ac:spMkLst>
            <pc:docMk/>
            <pc:sldMk cId="2548960590" sldId="276"/>
            <ac:spMk id="2" creationId="{28DF53C9-B3F6-4853-AAEC-24EBC58E876C}"/>
          </ac:spMkLst>
        </pc:spChg>
        <pc:spChg chg="mod">
          <ac:chgData name="Наталия Приходько" userId="560c722b9a929187" providerId="LiveId" clId="{4E84D33E-6793-412C-B04E-216BDBCCC89E}" dt="2025-05-05T11:08:13.769" v="4819" actId="20577"/>
          <ac:spMkLst>
            <pc:docMk/>
            <pc:sldMk cId="2548960590" sldId="276"/>
            <ac:spMk id="3" creationId="{CD0EEFE5-BFB0-44B7-81D0-D197F687BB1E}"/>
          </ac:spMkLst>
        </pc:spChg>
      </pc:sldChg>
      <pc:sldChg chg="addSp delSp modSp new mod">
        <pc:chgData name="Наталия Приходько" userId="560c722b9a929187" providerId="LiveId" clId="{4E84D33E-6793-412C-B04E-216BDBCCC89E}" dt="2025-05-05T11:51:41.181" v="5143" actId="113"/>
        <pc:sldMkLst>
          <pc:docMk/>
          <pc:sldMk cId="2139986219" sldId="277"/>
        </pc:sldMkLst>
        <pc:spChg chg="mod">
          <ac:chgData name="Наталия Приходько" userId="560c722b9a929187" providerId="LiveId" clId="{4E84D33E-6793-412C-B04E-216BDBCCC89E}" dt="2025-05-05T11:14:38.483" v="4840" actId="14100"/>
          <ac:spMkLst>
            <pc:docMk/>
            <pc:sldMk cId="2139986219" sldId="277"/>
            <ac:spMk id="2" creationId="{6D896C64-D76C-415F-8E22-D7BAF93F0715}"/>
          </ac:spMkLst>
        </pc:spChg>
        <pc:spChg chg="del mod">
          <ac:chgData name="Наталия Приходько" userId="560c722b9a929187" providerId="LiveId" clId="{4E84D33E-6793-412C-B04E-216BDBCCC89E}" dt="2025-05-05T11:11:27.436" v="4832"/>
          <ac:spMkLst>
            <pc:docMk/>
            <pc:sldMk cId="2139986219" sldId="277"/>
            <ac:spMk id="3" creationId="{66A1E8DF-3715-4BAE-BB36-C6BE55283A19}"/>
          </ac:spMkLst>
        </pc:spChg>
        <pc:spChg chg="add mod">
          <ac:chgData name="Наталия Приходько" userId="560c722b9a929187" providerId="LiveId" clId="{4E84D33E-6793-412C-B04E-216BDBCCC89E}" dt="2025-05-05T11:51:35.823" v="5142" actId="113"/>
          <ac:spMkLst>
            <pc:docMk/>
            <pc:sldMk cId="2139986219" sldId="277"/>
            <ac:spMk id="5" creationId="{50E0B30C-5F01-47D0-ABE3-DF3D5F2CD32E}"/>
          </ac:spMkLst>
        </pc:spChg>
        <pc:spChg chg="add mod">
          <ac:chgData name="Наталия Приходько" userId="560c722b9a929187" providerId="LiveId" clId="{4E84D33E-6793-412C-B04E-216BDBCCC89E}" dt="2025-05-05T11:51:41.181" v="5143" actId="113"/>
          <ac:spMkLst>
            <pc:docMk/>
            <pc:sldMk cId="2139986219" sldId="277"/>
            <ac:spMk id="6" creationId="{EE5EEC38-97AE-49A4-9696-A6E2F90C07D9}"/>
          </ac:spMkLst>
        </pc:spChg>
        <pc:picChg chg="add mod">
          <ac:chgData name="Наталия Приходько" userId="560c722b9a929187" providerId="LiveId" clId="{4E84D33E-6793-412C-B04E-216BDBCCC89E}" dt="2025-05-05T11:20:33.767" v="4880" actId="1076"/>
          <ac:picMkLst>
            <pc:docMk/>
            <pc:sldMk cId="2139986219" sldId="277"/>
            <ac:picMk id="4" creationId="{C7180B9E-237F-4F1F-B3FD-521DD127D3E6}"/>
          </ac:picMkLst>
        </pc:picChg>
        <pc:picChg chg="add mod">
          <ac:chgData name="Наталия Приходько" userId="560c722b9a929187" providerId="LiveId" clId="{4E84D33E-6793-412C-B04E-216BDBCCC89E}" dt="2025-05-05T11:20:32.495" v="4879" actId="1076"/>
          <ac:picMkLst>
            <pc:docMk/>
            <pc:sldMk cId="2139986219" sldId="277"/>
            <ac:picMk id="1026" creationId="{76F83550-F414-4C5F-9EB1-185530D1A594}"/>
          </ac:picMkLst>
        </pc:picChg>
        <pc:picChg chg="add del">
          <ac:chgData name="Наталия Приходько" userId="560c722b9a929187" providerId="LiveId" clId="{4E84D33E-6793-412C-B04E-216BDBCCC89E}" dt="2025-05-05T11:20:11.836" v="4875"/>
          <ac:picMkLst>
            <pc:docMk/>
            <pc:sldMk cId="2139986219" sldId="277"/>
            <ac:picMk id="1028" creationId="{00757DE3-2153-417A-9DB8-34A58F06EF32}"/>
          </ac:picMkLst>
        </pc:picChg>
      </pc:sldChg>
      <pc:sldChg chg="modSp new mod">
        <pc:chgData name="Наталия Приходько" userId="560c722b9a929187" providerId="LiveId" clId="{4E84D33E-6793-412C-B04E-216BDBCCC89E}" dt="2025-05-05T11:25:42.930" v="4930" actId="255"/>
        <pc:sldMkLst>
          <pc:docMk/>
          <pc:sldMk cId="2428446880" sldId="278"/>
        </pc:sldMkLst>
        <pc:spChg chg="mod">
          <ac:chgData name="Наталия Приходько" userId="560c722b9a929187" providerId="LiveId" clId="{4E84D33E-6793-412C-B04E-216BDBCCC89E}" dt="2025-05-05T11:24:16.374" v="4909"/>
          <ac:spMkLst>
            <pc:docMk/>
            <pc:sldMk cId="2428446880" sldId="278"/>
            <ac:spMk id="2" creationId="{135E42EB-ADA8-4726-9323-B8D877E18E27}"/>
          </ac:spMkLst>
        </pc:spChg>
        <pc:spChg chg="mod">
          <ac:chgData name="Наталия Приходько" userId="560c722b9a929187" providerId="LiveId" clId="{4E84D33E-6793-412C-B04E-216BDBCCC89E}" dt="2025-05-05T11:25:42.930" v="4930" actId="255"/>
          <ac:spMkLst>
            <pc:docMk/>
            <pc:sldMk cId="2428446880" sldId="278"/>
            <ac:spMk id="3" creationId="{1F3E6C6C-4A20-458C-AAF9-C647FA4E4326}"/>
          </ac:spMkLst>
        </pc:spChg>
      </pc:sldChg>
      <pc:sldChg chg="modSp new mod">
        <pc:chgData name="Наталия Приходько" userId="560c722b9a929187" providerId="LiveId" clId="{4E84D33E-6793-412C-B04E-216BDBCCC89E}" dt="2025-05-05T11:41:34.139" v="5031" actId="20577"/>
        <pc:sldMkLst>
          <pc:docMk/>
          <pc:sldMk cId="4078753622" sldId="279"/>
        </pc:sldMkLst>
        <pc:spChg chg="mod">
          <ac:chgData name="Наталия Приходько" userId="560c722b9a929187" providerId="LiveId" clId="{4E84D33E-6793-412C-B04E-216BDBCCC89E}" dt="2025-05-05T11:29:49.328" v="4942" actId="123"/>
          <ac:spMkLst>
            <pc:docMk/>
            <pc:sldMk cId="4078753622" sldId="279"/>
            <ac:spMk id="2" creationId="{7F51596C-E15C-44CE-91E9-F4BD2E21FCCD}"/>
          </ac:spMkLst>
        </pc:spChg>
        <pc:spChg chg="mod">
          <ac:chgData name="Наталия Приходько" userId="560c722b9a929187" providerId="LiveId" clId="{4E84D33E-6793-412C-B04E-216BDBCCC89E}" dt="2025-05-05T11:41:34.139" v="5031" actId="20577"/>
          <ac:spMkLst>
            <pc:docMk/>
            <pc:sldMk cId="4078753622" sldId="279"/>
            <ac:spMk id="3" creationId="{3359BE52-D32C-43E7-BE19-97F3908DD542}"/>
          </ac:spMkLst>
        </pc:spChg>
      </pc:sldChg>
      <pc:sldChg chg="addSp delSp modSp new mod ord">
        <pc:chgData name="Наталия Приходько" userId="560c722b9a929187" providerId="LiveId" clId="{4E84D33E-6793-412C-B04E-216BDBCCC89E}" dt="2025-05-08T00:07:28.978" v="5446"/>
        <pc:sldMkLst>
          <pc:docMk/>
          <pc:sldMk cId="2845605069" sldId="280"/>
        </pc:sldMkLst>
        <pc:spChg chg="mod">
          <ac:chgData name="Наталия Приходько" userId="560c722b9a929187" providerId="LiveId" clId="{4E84D33E-6793-412C-B04E-216BDBCCC89E}" dt="2025-05-05T11:43:04.129" v="5084" actId="113"/>
          <ac:spMkLst>
            <pc:docMk/>
            <pc:sldMk cId="2845605069" sldId="280"/>
            <ac:spMk id="2" creationId="{57932678-E071-4EB8-94FC-FFD8574D7428}"/>
          </ac:spMkLst>
        </pc:spChg>
        <pc:spChg chg="del mod">
          <ac:chgData name="Наталия Приходько" userId="560c722b9a929187" providerId="LiveId" clId="{4E84D33E-6793-412C-B04E-216BDBCCC89E}" dt="2025-05-05T11:44:45.788" v="5085"/>
          <ac:spMkLst>
            <pc:docMk/>
            <pc:sldMk cId="2845605069" sldId="280"/>
            <ac:spMk id="3" creationId="{91AE0E29-47A8-41C4-8BD2-872B2398D352}"/>
          </ac:spMkLst>
        </pc:spChg>
        <pc:spChg chg="add mod">
          <ac:chgData name="Наталия Приходько" userId="560c722b9a929187" providerId="LiveId" clId="{4E84D33E-6793-412C-B04E-216BDBCCC89E}" dt="2025-05-05T11:47:00.347" v="5131" actId="20577"/>
          <ac:spMkLst>
            <pc:docMk/>
            <pc:sldMk cId="2845605069" sldId="280"/>
            <ac:spMk id="6" creationId="{201501C2-BE1C-4ACB-AA03-F39F89B39CCE}"/>
          </ac:spMkLst>
        </pc:spChg>
        <pc:picChg chg="add mod">
          <ac:chgData name="Наталия Приходько" userId="560c722b9a929187" providerId="LiveId" clId="{4E84D33E-6793-412C-B04E-216BDBCCC89E}" dt="2025-05-05T11:45:33.485" v="5099" actId="1076"/>
          <ac:picMkLst>
            <pc:docMk/>
            <pc:sldMk cId="2845605069" sldId="280"/>
            <ac:picMk id="4" creationId="{55F8DDBD-7515-4B4A-A90F-5E6DC6349DBE}"/>
          </ac:picMkLst>
        </pc:picChg>
        <pc:picChg chg="add mod">
          <ac:chgData name="Наталия Приходько" userId="560c722b9a929187" providerId="LiveId" clId="{4E84D33E-6793-412C-B04E-216BDBCCC89E}" dt="2025-05-05T11:45:37.301" v="5100" actId="14100"/>
          <ac:picMkLst>
            <pc:docMk/>
            <pc:sldMk cId="2845605069" sldId="280"/>
            <ac:picMk id="5" creationId="{782DACB1-2836-4EBE-ABAA-632F63954053}"/>
          </ac:picMkLst>
        </pc:picChg>
      </pc:sldChg>
      <pc:sldChg chg="addSp delSp modSp new mod">
        <pc:chgData name="Наталия Приходько" userId="560c722b9a929187" providerId="LiveId" clId="{4E84D33E-6793-412C-B04E-216BDBCCC89E}" dt="2025-05-07T23:57:25.107" v="5257" actId="14100"/>
        <pc:sldMkLst>
          <pc:docMk/>
          <pc:sldMk cId="553728290" sldId="281"/>
        </pc:sldMkLst>
        <pc:spChg chg="mod">
          <ac:chgData name="Наталия Приходько" userId="560c722b9a929187" providerId="LiveId" clId="{4E84D33E-6793-412C-B04E-216BDBCCC89E}" dt="2025-05-07T23:57:25.107" v="5257" actId="14100"/>
          <ac:spMkLst>
            <pc:docMk/>
            <pc:sldMk cId="553728290" sldId="281"/>
            <ac:spMk id="2" creationId="{E9B22C1A-A0D3-4D66-9B48-0677CD0479CE}"/>
          </ac:spMkLst>
        </pc:spChg>
        <pc:spChg chg="del mod">
          <ac:chgData name="Наталия Приходько" userId="560c722b9a929187" providerId="LiveId" clId="{4E84D33E-6793-412C-B04E-216BDBCCC89E}" dt="2025-05-07T23:53:14.854" v="5193"/>
          <ac:spMkLst>
            <pc:docMk/>
            <pc:sldMk cId="553728290" sldId="281"/>
            <ac:spMk id="3" creationId="{E5D9DE06-A7C1-4A0B-9ED3-B502F4BD3ECD}"/>
          </ac:spMkLst>
        </pc:spChg>
        <pc:spChg chg="add del mod">
          <ac:chgData name="Наталия Приходько" userId="560c722b9a929187" providerId="LiveId" clId="{4E84D33E-6793-412C-B04E-216BDBCCC89E}" dt="2025-05-07T23:55:11.770" v="5219"/>
          <ac:spMkLst>
            <pc:docMk/>
            <pc:sldMk cId="553728290" sldId="281"/>
            <ac:spMk id="7" creationId="{C323A684-7CF1-4C76-80EF-142D8433974A}"/>
          </ac:spMkLst>
        </pc:spChg>
        <pc:spChg chg="add mod">
          <ac:chgData name="Наталия Приходько" userId="560c722b9a929187" providerId="LiveId" clId="{4E84D33E-6793-412C-B04E-216BDBCCC89E}" dt="2025-05-07T23:56:43.474" v="5248" actId="20577"/>
          <ac:spMkLst>
            <pc:docMk/>
            <pc:sldMk cId="553728290" sldId="281"/>
            <ac:spMk id="8" creationId="{89479E79-906A-433F-B225-B59F7A2479AC}"/>
          </ac:spMkLst>
        </pc:spChg>
        <pc:picChg chg="add mod">
          <ac:chgData name="Наталия Приходько" userId="560c722b9a929187" providerId="LiveId" clId="{4E84D33E-6793-412C-B04E-216BDBCCC89E}" dt="2025-05-07T23:55:11.137" v="5217" actId="14100"/>
          <ac:picMkLst>
            <pc:docMk/>
            <pc:sldMk cId="553728290" sldId="281"/>
            <ac:picMk id="4" creationId="{291900FB-7A93-426B-8FF2-797EBC26CB0A}"/>
          </ac:picMkLst>
        </pc:picChg>
        <pc:picChg chg="add del mod">
          <ac:chgData name="Наталия Приходько" userId="560c722b9a929187" providerId="LiveId" clId="{4E84D33E-6793-412C-B04E-216BDBCCC89E}" dt="2025-05-07T23:54:04.495" v="5204"/>
          <ac:picMkLst>
            <pc:docMk/>
            <pc:sldMk cId="553728290" sldId="281"/>
            <ac:picMk id="5" creationId="{1AF6C8D6-3E65-46B8-8AAC-F1AA8B24B960}"/>
          </ac:picMkLst>
        </pc:picChg>
        <pc:picChg chg="add mod">
          <ac:chgData name="Наталия Приходько" userId="560c722b9a929187" providerId="LiveId" clId="{4E84D33E-6793-412C-B04E-216BDBCCC89E}" dt="2025-05-07T23:54:58.272" v="5214" actId="1076"/>
          <ac:picMkLst>
            <pc:docMk/>
            <pc:sldMk cId="553728290" sldId="281"/>
            <ac:picMk id="6" creationId="{DF7F9E3A-6867-450F-9C16-50BFA46B43D6}"/>
          </ac:picMkLst>
        </pc:picChg>
      </pc:sldChg>
      <pc:sldChg chg="addSp delSp modSp new mod ord modAnim">
        <pc:chgData name="Наталия Приходько" userId="560c722b9a929187" providerId="LiveId" clId="{4E84D33E-6793-412C-B04E-216BDBCCC89E}" dt="2025-05-08T01:17:49.124" v="5893" actId="14100"/>
        <pc:sldMkLst>
          <pc:docMk/>
          <pc:sldMk cId="3121388035" sldId="282"/>
        </pc:sldMkLst>
        <pc:spChg chg="del">
          <ac:chgData name="Наталия Приходько" userId="560c722b9a929187" providerId="LiveId" clId="{4E84D33E-6793-412C-B04E-216BDBCCC89E}" dt="2025-05-08T01:17:15.300" v="5890" actId="21"/>
          <ac:spMkLst>
            <pc:docMk/>
            <pc:sldMk cId="3121388035" sldId="282"/>
            <ac:spMk id="2" creationId="{964F1729-9013-4018-B6BF-1AA8B4B4C15A}"/>
          </ac:spMkLst>
        </pc:spChg>
        <pc:spChg chg="del">
          <ac:chgData name="Наталия Приходько" userId="560c722b9a929187" providerId="LiveId" clId="{4E84D33E-6793-412C-B04E-216BDBCCC89E}" dt="2025-05-07T02:44:40.129" v="5152"/>
          <ac:spMkLst>
            <pc:docMk/>
            <pc:sldMk cId="3121388035" sldId="282"/>
            <ac:spMk id="3" creationId="{17075708-2C83-4978-B54B-8C33AD55469B}"/>
          </ac:spMkLst>
        </pc:spChg>
        <pc:picChg chg="add mod">
          <ac:chgData name="Наталия Приходько" userId="560c722b9a929187" providerId="LiveId" clId="{4E84D33E-6793-412C-B04E-216BDBCCC89E}" dt="2025-05-08T01:17:49.124" v="5893" actId="14100"/>
          <ac:picMkLst>
            <pc:docMk/>
            <pc:sldMk cId="3121388035" sldId="282"/>
            <ac:picMk id="4" creationId="{3B5AF51C-4E39-4BCC-855B-035B08B27997}"/>
          </ac:picMkLst>
        </pc:picChg>
      </pc:sldChg>
      <pc:sldChg chg="modSp new mod">
        <pc:chgData name="Наталия Приходько" userId="560c722b9a929187" providerId="LiveId" clId="{4E84D33E-6793-412C-B04E-216BDBCCC89E}" dt="2025-05-08T00:02:29.826" v="5411" actId="14100"/>
        <pc:sldMkLst>
          <pc:docMk/>
          <pc:sldMk cId="281478418" sldId="283"/>
        </pc:sldMkLst>
        <pc:spChg chg="mod">
          <ac:chgData name="Наталия Приходько" userId="560c722b9a929187" providerId="LiveId" clId="{4E84D33E-6793-412C-B04E-216BDBCCC89E}" dt="2025-05-07T23:57:36.097" v="5258"/>
          <ac:spMkLst>
            <pc:docMk/>
            <pc:sldMk cId="281478418" sldId="283"/>
            <ac:spMk id="2" creationId="{2FF70608-ACC7-4C96-83C2-EB0B9617CC75}"/>
          </ac:spMkLst>
        </pc:spChg>
        <pc:spChg chg="mod">
          <ac:chgData name="Наталия Приходько" userId="560c722b9a929187" providerId="LiveId" clId="{4E84D33E-6793-412C-B04E-216BDBCCC89E}" dt="2025-05-08T00:02:29.826" v="5411" actId="14100"/>
          <ac:spMkLst>
            <pc:docMk/>
            <pc:sldMk cId="281478418" sldId="283"/>
            <ac:spMk id="3" creationId="{4D55120E-B523-4BEC-BAEA-67CA9D64560D}"/>
          </ac:spMkLst>
        </pc:spChg>
      </pc:sldChg>
      <pc:sldChg chg="addSp modSp new mod">
        <pc:chgData name="Наталия Приходько" userId="560c722b9a929187" providerId="LiveId" clId="{4E84D33E-6793-412C-B04E-216BDBCCC89E}" dt="2025-05-08T00:07:05.369" v="5442" actId="14100"/>
        <pc:sldMkLst>
          <pc:docMk/>
          <pc:sldMk cId="851242497" sldId="284"/>
        </pc:sldMkLst>
        <pc:spChg chg="add mod">
          <ac:chgData name="Наталия Приходько" userId="560c722b9a929187" providerId="LiveId" clId="{4E84D33E-6793-412C-B04E-216BDBCCC89E}" dt="2025-05-08T00:06:53.305" v="5441" actId="688"/>
          <ac:spMkLst>
            <pc:docMk/>
            <pc:sldMk cId="851242497" sldId="284"/>
            <ac:spMk id="4" creationId="{9827A6E3-C4F9-4BAB-95B7-10CEB92D5B53}"/>
          </ac:spMkLst>
        </pc:spChg>
        <pc:picChg chg="add mod">
          <ac:chgData name="Наталия Приходько" userId="560c722b9a929187" providerId="LiveId" clId="{4E84D33E-6793-412C-B04E-216BDBCCC89E}" dt="2025-05-08T00:03:49.996" v="5419" actId="14100"/>
          <ac:picMkLst>
            <pc:docMk/>
            <pc:sldMk cId="851242497" sldId="284"/>
            <ac:picMk id="2" creationId="{BFDCF320-0778-41F4-9AB8-F21079B0F3B3}"/>
          </ac:picMkLst>
        </pc:picChg>
        <pc:picChg chg="add mod">
          <ac:chgData name="Наталия Приходько" userId="560c722b9a929187" providerId="LiveId" clId="{4E84D33E-6793-412C-B04E-216BDBCCC89E}" dt="2025-05-08T00:07:05.369" v="5442" actId="14100"/>
          <ac:picMkLst>
            <pc:docMk/>
            <pc:sldMk cId="851242497" sldId="284"/>
            <ac:picMk id="3" creationId="{A061D6D3-13F7-4B3E-AF13-5FAE6C55B84A}"/>
          </ac:picMkLst>
        </pc:picChg>
      </pc:sldChg>
      <pc:sldChg chg="new del">
        <pc:chgData name="Наталия Приходько" userId="560c722b9a929187" providerId="LiveId" clId="{4E84D33E-6793-412C-B04E-216BDBCCC89E}" dt="2025-05-08T00:07:17.210" v="5444" actId="680"/>
        <pc:sldMkLst>
          <pc:docMk/>
          <pc:sldMk cId="2795247652" sldId="285"/>
        </pc:sldMkLst>
      </pc:sldChg>
      <pc:sldChg chg="addSp delSp modSp new mod">
        <pc:chgData name="Наталия Приходько" userId="560c722b9a929187" providerId="LiveId" clId="{4E84D33E-6793-412C-B04E-216BDBCCC89E}" dt="2025-05-08T00:14:53.079" v="5539" actId="27636"/>
        <pc:sldMkLst>
          <pc:docMk/>
          <pc:sldMk cId="3635918980" sldId="285"/>
        </pc:sldMkLst>
        <pc:spChg chg="mod">
          <ac:chgData name="Наталия Приходько" userId="560c722b9a929187" providerId="LiveId" clId="{4E84D33E-6793-412C-B04E-216BDBCCC89E}" dt="2025-05-08T00:08:31.526" v="5470" actId="20577"/>
          <ac:spMkLst>
            <pc:docMk/>
            <pc:sldMk cId="3635918980" sldId="285"/>
            <ac:spMk id="2" creationId="{7A886A2E-CC71-4340-8743-86C4282C0054}"/>
          </ac:spMkLst>
        </pc:spChg>
        <pc:spChg chg="mod">
          <ac:chgData name="Наталия Приходько" userId="560c722b9a929187" providerId="LiveId" clId="{4E84D33E-6793-412C-B04E-216BDBCCC89E}" dt="2025-05-08T00:14:53.079" v="5539" actId="27636"/>
          <ac:spMkLst>
            <pc:docMk/>
            <pc:sldMk cId="3635918980" sldId="285"/>
            <ac:spMk id="3" creationId="{AB561325-6682-4CEB-934A-F4DEAA0AA7ED}"/>
          </ac:spMkLst>
        </pc:spChg>
        <pc:picChg chg="add del mod">
          <ac:chgData name="Наталия Приходько" userId="560c722b9a929187" providerId="LiveId" clId="{4E84D33E-6793-412C-B04E-216BDBCCC89E}" dt="2025-05-08T00:14:40.224" v="5533"/>
          <ac:picMkLst>
            <pc:docMk/>
            <pc:sldMk cId="3635918980" sldId="285"/>
            <ac:picMk id="4" creationId="{6DC35247-AC05-4B6F-8981-7D8BDF5C1EEC}"/>
          </ac:picMkLst>
        </pc:picChg>
      </pc:sldChg>
      <pc:sldChg chg="addSp modSp new mod">
        <pc:chgData name="Наталия Приходько" userId="560c722b9a929187" providerId="LiveId" clId="{4E84D33E-6793-412C-B04E-216BDBCCC89E}" dt="2025-05-08T00:16:41.365" v="5558" actId="14100"/>
        <pc:sldMkLst>
          <pc:docMk/>
          <pc:sldMk cId="2985965739" sldId="286"/>
        </pc:sldMkLst>
        <pc:spChg chg="add mod">
          <ac:chgData name="Наталия Приходько" userId="560c722b9a929187" providerId="LiveId" clId="{4E84D33E-6793-412C-B04E-216BDBCCC89E}" dt="2025-05-08T00:16:41.365" v="5558" actId="14100"/>
          <ac:spMkLst>
            <pc:docMk/>
            <pc:sldMk cId="2985965739" sldId="286"/>
            <ac:spMk id="4" creationId="{54CA4096-8091-459B-93F2-FF360539B214}"/>
          </ac:spMkLst>
        </pc:spChg>
        <pc:picChg chg="add mod">
          <ac:chgData name="Наталия Приходько" userId="560c722b9a929187" providerId="LiveId" clId="{4E84D33E-6793-412C-B04E-216BDBCCC89E}" dt="2025-05-08T00:15:56.373" v="5553" actId="1076"/>
          <ac:picMkLst>
            <pc:docMk/>
            <pc:sldMk cId="2985965739" sldId="286"/>
            <ac:picMk id="3" creationId="{B566ECFC-4A72-41C9-8972-409F89C7D4EC}"/>
          </ac:picMkLst>
        </pc:picChg>
      </pc:sldChg>
      <pc:sldChg chg="modSp new mod">
        <pc:chgData name="Наталия Приходько" userId="560c722b9a929187" providerId="LiveId" clId="{4E84D33E-6793-412C-B04E-216BDBCCC89E}" dt="2025-05-08T00:27:42.942" v="5626" actId="113"/>
        <pc:sldMkLst>
          <pc:docMk/>
          <pc:sldMk cId="3879222702" sldId="287"/>
        </pc:sldMkLst>
        <pc:spChg chg="mod">
          <ac:chgData name="Наталия Приходько" userId="560c722b9a929187" providerId="LiveId" clId="{4E84D33E-6793-412C-B04E-216BDBCCC89E}" dt="2025-05-08T00:26:26.735" v="5613" actId="14100"/>
          <ac:spMkLst>
            <pc:docMk/>
            <pc:sldMk cId="3879222702" sldId="287"/>
            <ac:spMk id="2" creationId="{26F9270F-77E4-4CB8-9AEE-55AD6A14BEA2}"/>
          </ac:spMkLst>
        </pc:spChg>
        <pc:spChg chg="mod">
          <ac:chgData name="Наталия Приходько" userId="560c722b9a929187" providerId="LiveId" clId="{4E84D33E-6793-412C-B04E-216BDBCCC89E}" dt="2025-05-08T00:27:42.942" v="5626" actId="113"/>
          <ac:spMkLst>
            <pc:docMk/>
            <pc:sldMk cId="3879222702" sldId="287"/>
            <ac:spMk id="3" creationId="{F2EBF510-C983-4FFD-9D02-9F4F71BBBE5B}"/>
          </ac:spMkLst>
        </pc:spChg>
      </pc:sldChg>
      <pc:sldChg chg="modSp new mod">
        <pc:chgData name="Наталия Приходько" userId="560c722b9a929187" providerId="LiveId" clId="{4E84D33E-6793-412C-B04E-216BDBCCC89E}" dt="2025-05-08T00:36:49.255" v="5798" actId="20577"/>
        <pc:sldMkLst>
          <pc:docMk/>
          <pc:sldMk cId="13913780" sldId="288"/>
        </pc:sldMkLst>
        <pc:spChg chg="mod">
          <ac:chgData name="Наталия Приходько" userId="560c722b9a929187" providerId="LiveId" clId="{4E84D33E-6793-412C-B04E-216BDBCCC89E}" dt="2025-05-08T00:30:23.692" v="5674" actId="123"/>
          <ac:spMkLst>
            <pc:docMk/>
            <pc:sldMk cId="13913780" sldId="288"/>
            <ac:spMk id="2" creationId="{0DD2952A-03FE-4DF1-8D68-39253F3ECBCC}"/>
          </ac:spMkLst>
        </pc:spChg>
        <pc:spChg chg="mod">
          <ac:chgData name="Наталия Приходько" userId="560c722b9a929187" providerId="LiveId" clId="{4E84D33E-6793-412C-B04E-216BDBCCC89E}" dt="2025-05-08T00:36:49.255" v="5798" actId="20577"/>
          <ac:spMkLst>
            <pc:docMk/>
            <pc:sldMk cId="13913780" sldId="288"/>
            <ac:spMk id="3" creationId="{A6EC8CB4-DD2F-4D6F-831A-4DF93568286D}"/>
          </ac:spMkLst>
        </pc:spChg>
      </pc:sldChg>
      <pc:sldChg chg="addSp delSp modSp new mod">
        <pc:chgData name="Наталия Приходько" userId="560c722b9a929187" providerId="LiveId" clId="{4E84D33E-6793-412C-B04E-216BDBCCC89E}" dt="2025-05-08T00:49:02.828" v="5876" actId="255"/>
        <pc:sldMkLst>
          <pc:docMk/>
          <pc:sldMk cId="2046867771" sldId="289"/>
        </pc:sldMkLst>
        <pc:spChg chg="mod">
          <ac:chgData name="Наталия Приходько" userId="560c722b9a929187" providerId="LiveId" clId="{4E84D33E-6793-412C-B04E-216BDBCCC89E}" dt="2025-05-08T00:37:43.392" v="5816" actId="123"/>
          <ac:spMkLst>
            <pc:docMk/>
            <pc:sldMk cId="2046867771" sldId="289"/>
            <ac:spMk id="2" creationId="{371C00C7-8509-4543-BD56-CFDB93000D7B}"/>
          </ac:spMkLst>
        </pc:spChg>
        <pc:spChg chg="del mod">
          <ac:chgData name="Наталия Приходько" userId="560c722b9a929187" providerId="LiveId" clId="{4E84D33E-6793-412C-B04E-216BDBCCC89E}" dt="2025-05-08T00:40:05.922" v="5820"/>
          <ac:spMkLst>
            <pc:docMk/>
            <pc:sldMk cId="2046867771" sldId="289"/>
            <ac:spMk id="3" creationId="{16ECBBC7-4EB2-4073-A960-91922CB2CC47}"/>
          </ac:spMkLst>
        </pc:spChg>
        <pc:spChg chg="add del mod">
          <ac:chgData name="Наталия Приходько" userId="560c722b9a929187" providerId="LiveId" clId="{4E84D33E-6793-412C-B04E-216BDBCCC89E}" dt="2025-05-08T00:46:26.610" v="5840"/>
          <ac:spMkLst>
            <pc:docMk/>
            <pc:sldMk cId="2046867771" sldId="289"/>
            <ac:spMk id="6" creationId="{553E62AE-9503-443E-B6D4-E8CFE6279C1F}"/>
          </ac:spMkLst>
        </pc:spChg>
        <pc:spChg chg="add mod">
          <ac:chgData name="Наталия Приходько" userId="560c722b9a929187" providerId="LiveId" clId="{4E84D33E-6793-412C-B04E-216BDBCCC89E}" dt="2025-05-08T00:49:02.828" v="5876" actId="255"/>
          <ac:spMkLst>
            <pc:docMk/>
            <pc:sldMk cId="2046867771" sldId="289"/>
            <ac:spMk id="7" creationId="{6F8D2924-3D02-49FD-B01D-B1AB6E53A51D}"/>
          </ac:spMkLst>
        </pc:spChg>
        <pc:picChg chg="add mod">
          <ac:chgData name="Наталия Приходько" userId="560c722b9a929187" providerId="LiveId" clId="{4E84D33E-6793-412C-B04E-216BDBCCC89E}" dt="2025-05-08T00:46:48.895" v="5844" actId="1076"/>
          <ac:picMkLst>
            <pc:docMk/>
            <pc:sldMk cId="2046867771" sldId="289"/>
            <ac:picMk id="4" creationId="{0E282186-A6DA-4043-ADE9-7D19A25788F4}"/>
          </ac:picMkLst>
        </pc:picChg>
        <pc:picChg chg="add mod">
          <ac:chgData name="Наталия Приходько" userId="560c722b9a929187" providerId="LiveId" clId="{4E84D33E-6793-412C-B04E-216BDBCCC89E}" dt="2025-05-08T00:46:15.231" v="5835" actId="14100"/>
          <ac:picMkLst>
            <pc:docMk/>
            <pc:sldMk cId="2046867771" sldId="289"/>
            <ac:picMk id="5" creationId="{F4C91735-CFC2-4A18-B4B2-EFD7FB9A6102}"/>
          </ac:picMkLst>
        </pc:picChg>
      </pc:sldChg>
      <pc:sldChg chg="modSp new mod">
        <pc:chgData name="Наталия Приходько" userId="560c722b9a929187" providerId="LiveId" clId="{4E84D33E-6793-412C-B04E-216BDBCCC89E}" dt="2025-05-08T01:23:01.052" v="5939" actId="20577"/>
        <pc:sldMkLst>
          <pc:docMk/>
          <pc:sldMk cId="4013798133" sldId="290"/>
        </pc:sldMkLst>
        <pc:spChg chg="mod">
          <ac:chgData name="Наталия Приходько" userId="560c722b9a929187" providerId="LiveId" clId="{4E84D33E-6793-412C-B04E-216BDBCCC89E}" dt="2025-05-08T01:19:44.234" v="5905" actId="14100"/>
          <ac:spMkLst>
            <pc:docMk/>
            <pc:sldMk cId="4013798133" sldId="290"/>
            <ac:spMk id="2" creationId="{1D370FF1-402A-46C5-A193-9BAEF39DC916}"/>
          </ac:spMkLst>
        </pc:spChg>
        <pc:spChg chg="mod">
          <ac:chgData name="Наталия Приходько" userId="560c722b9a929187" providerId="LiveId" clId="{4E84D33E-6793-412C-B04E-216BDBCCC89E}" dt="2025-05-08T01:23:01.052" v="5939" actId="20577"/>
          <ac:spMkLst>
            <pc:docMk/>
            <pc:sldMk cId="4013798133" sldId="290"/>
            <ac:spMk id="3" creationId="{209CFDF0-0FB2-4B4D-8314-94C8699F21AD}"/>
          </ac:spMkLst>
        </pc:spChg>
      </pc:sldChg>
      <pc:sldChg chg="modSp new mod">
        <pc:chgData name="Наталия Приходько" userId="560c722b9a929187" providerId="LiveId" clId="{4E84D33E-6793-412C-B04E-216BDBCCC89E}" dt="2025-05-08T01:32:51.069" v="6210" actId="20577"/>
        <pc:sldMkLst>
          <pc:docMk/>
          <pc:sldMk cId="237003396" sldId="291"/>
        </pc:sldMkLst>
        <pc:spChg chg="mod">
          <ac:chgData name="Наталия Приходько" userId="560c722b9a929187" providerId="LiveId" clId="{4E84D33E-6793-412C-B04E-216BDBCCC89E}" dt="2025-05-08T01:24:05.435" v="5947" actId="14100"/>
          <ac:spMkLst>
            <pc:docMk/>
            <pc:sldMk cId="237003396" sldId="291"/>
            <ac:spMk id="2" creationId="{A943AD38-C905-4515-B051-FE62A2A1E529}"/>
          </ac:spMkLst>
        </pc:spChg>
        <pc:spChg chg="mod">
          <ac:chgData name="Наталия Приходько" userId="560c722b9a929187" providerId="LiveId" clId="{4E84D33E-6793-412C-B04E-216BDBCCC89E}" dt="2025-05-08T01:32:51.069" v="6210" actId="20577"/>
          <ac:spMkLst>
            <pc:docMk/>
            <pc:sldMk cId="237003396" sldId="291"/>
            <ac:spMk id="3" creationId="{5C6BF276-FABA-4893-BC18-B811DE888DDA}"/>
          </ac:spMkLst>
        </pc:spChg>
      </pc:sldChg>
      <pc:sldChg chg="addSp modSp new mod">
        <pc:chgData name="Наталия Приходько" userId="560c722b9a929187" providerId="LiveId" clId="{4E84D33E-6793-412C-B04E-216BDBCCC89E}" dt="2025-05-08T01:52:08.684" v="7149" actId="1076"/>
        <pc:sldMkLst>
          <pc:docMk/>
          <pc:sldMk cId="1206214319" sldId="292"/>
        </pc:sldMkLst>
        <pc:spChg chg="mod">
          <ac:chgData name="Наталия Приходько" userId="560c722b9a929187" providerId="LiveId" clId="{4E84D33E-6793-412C-B04E-216BDBCCC89E}" dt="2025-05-08T01:35:05.907" v="6230" actId="20577"/>
          <ac:spMkLst>
            <pc:docMk/>
            <pc:sldMk cId="1206214319" sldId="292"/>
            <ac:spMk id="2" creationId="{70913CF7-62AB-4EF7-843D-9518F315726C}"/>
          </ac:spMkLst>
        </pc:spChg>
        <pc:spChg chg="mod">
          <ac:chgData name="Наталия Приходько" userId="560c722b9a929187" providerId="LiveId" clId="{4E84D33E-6793-412C-B04E-216BDBCCC89E}" dt="2025-05-08T01:50:50.280" v="7144" actId="113"/>
          <ac:spMkLst>
            <pc:docMk/>
            <pc:sldMk cId="1206214319" sldId="292"/>
            <ac:spMk id="3" creationId="{1E5E4E67-6B46-4EC7-953F-37C96EFC80F2}"/>
          </ac:spMkLst>
        </pc:spChg>
        <pc:picChg chg="add mod">
          <ac:chgData name="Наталия Приходько" userId="560c722b9a929187" providerId="LiveId" clId="{4E84D33E-6793-412C-B04E-216BDBCCC89E}" dt="2025-05-08T01:52:08.684" v="7149" actId="1076"/>
          <ac:picMkLst>
            <pc:docMk/>
            <pc:sldMk cId="1206214319" sldId="292"/>
            <ac:picMk id="4" creationId="{D47CD395-A5F9-444D-BC57-D5CB9B3376AD}"/>
          </ac:picMkLst>
        </pc:picChg>
        <pc:picChg chg="add mod">
          <ac:chgData name="Наталия Приходько" userId="560c722b9a929187" providerId="LiveId" clId="{4E84D33E-6793-412C-B04E-216BDBCCC89E}" dt="2025-05-08T01:52:03.185" v="7148" actId="1076"/>
          <ac:picMkLst>
            <pc:docMk/>
            <pc:sldMk cId="1206214319" sldId="292"/>
            <ac:picMk id="5" creationId="{DC9FF8DE-1580-461E-8A0B-738AA32A661C}"/>
          </ac:picMkLst>
        </pc:picChg>
      </pc:sldChg>
      <pc:sldChg chg="addSp modSp new mod">
        <pc:chgData name="Наталия Приходько" userId="560c722b9a929187" providerId="LiveId" clId="{4E84D33E-6793-412C-B04E-216BDBCCC89E}" dt="2025-05-08T02:06:44.293" v="8148" actId="20577"/>
        <pc:sldMkLst>
          <pc:docMk/>
          <pc:sldMk cId="745582969" sldId="293"/>
        </pc:sldMkLst>
        <pc:spChg chg="mod">
          <ac:chgData name="Наталия Приходько" userId="560c722b9a929187" providerId="LiveId" clId="{4E84D33E-6793-412C-B04E-216BDBCCC89E}" dt="2025-05-08T01:52:54.562" v="7164" actId="20577"/>
          <ac:spMkLst>
            <pc:docMk/>
            <pc:sldMk cId="745582969" sldId="293"/>
            <ac:spMk id="2" creationId="{20B87041-EB8D-417C-AC67-3B8C7E3DCBD2}"/>
          </ac:spMkLst>
        </pc:spChg>
        <pc:spChg chg="mod">
          <ac:chgData name="Наталия Приходько" userId="560c722b9a929187" providerId="LiveId" clId="{4E84D33E-6793-412C-B04E-216BDBCCC89E}" dt="2025-05-08T02:06:44.293" v="8148" actId="20577"/>
          <ac:spMkLst>
            <pc:docMk/>
            <pc:sldMk cId="745582969" sldId="293"/>
            <ac:spMk id="3" creationId="{BF5B8998-FF86-4783-AB1D-6EEBCADA7785}"/>
          </ac:spMkLst>
        </pc:spChg>
        <pc:spChg chg="add mod">
          <ac:chgData name="Наталия Приходько" userId="560c722b9a929187" providerId="LiveId" clId="{4E84D33E-6793-412C-B04E-216BDBCCC89E}" dt="2025-05-08T02:02:55.169" v="7481" actId="14100"/>
          <ac:spMkLst>
            <pc:docMk/>
            <pc:sldMk cId="745582969" sldId="293"/>
            <ac:spMk id="4" creationId="{A73EAC76-1B0F-4D96-80AA-EAF442566116}"/>
          </ac:spMkLst>
        </pc:spChg>
        <pc:spChg chg="add mod">
          <ac:chgData name="Наталия Приходько" userId="560c722b9a929187" providerId="LiveId" clId="{4E84D33E-6793-412C-B04E-216BDBCCC89E}" dt="2025-05-08T02:02:47.378" v="7478" actId="1076"/>
          <ac:spMkLst>
            <pc:docMk/>
            <pc:sldMk cId="745582969" sldId="293"/>
            <ac:spMk id="5" creationId="{B295BD4E-19A0-4A5D-AA12-7A1D8668AE60}"/>
          </ac:spMkLst>
        </pc:spChg>
      </pc:sldChg>
      <pc:sldChg chg="modSp new mod">
        <pc:chgData name="Наталия Приходько" userId="560c722b9a929187" providerId="LiveId" clId="{4E84D33E-6793-412C-B04E-216BDBCCC89E}" dt="2025-05-08T02:11:46.108" v="8260" actId="14100"/>
        <pc:sldMkLst>
          <pc:docMk/>
          <pc:sldMk cId="1227941826" sldId="294"/>
        </pc:sldMkLst>
        <pc:spChg chg="mod">
          <ac:chgData name="Наталия Приходько" userId="560c722b9a929187" providerId="LiveId" clId="{4E84D33E-6793-412C-B04E-216BDBCCC89E}" dt="2025-05-08T02:11:46.108" v="8260" actId="14100"/>
          <ac:spMkLst>
            <pc:docMk/>
            <pc:sldMk cId="1227941826" sldId="294"/>
            <ac:spMk id="2" creationId="{98F20236-F7E7-4822-A719-CC47408549D7}"/>
          </ac:spMkLst>
        </pc:spChg>
        <pc:spChg chg="mod">
          <ac:chgData name="Наталия Приходько" userId="560c722b9a929187" providerId="LiveId" clId="{4E84D33E-6793-412C-B04E-216BDBCCC89E}" dt="2025-05-08T02:11:42.605" v="8259" actId="27636"/>
          <ac:spMkLst>
            <pc:docMk/>
            <pc:sldMk cId="1227941826" sldId="294"/>
            <ac:spMk id="3" creationId="{50D321F2-6059-4D04-8D3D-AE659A1F3BB9}"/>
          </ac:spMkLst>
        </pc:spChg>
      </pc:sldChg>
      <pc:sldChg chg="modSp new mod">
        <pc:chgData name="Наталия Приходько" userId="560c722b9a929187" providerId="LiveId" clId="{4E84D33E-6793-412C-B04E-216BDBCCC89E}" dt="2025-05-08T02:37:07.228" v="8625" actId="255"/>
        <pc:sldMkLst>
          <pc:docMk/>
          <pc:sldMk cId="1296224984" sldId="295"/>
        </pc:sldMkLst>
        <pc:spChg chg="mod">
          <ac:chgData name="Наталия Приходько" userId="560c722b9a929187" providerId="LiveId" clId="{4E84D33E-6793-412C-B04E-216BDBCCC89E}" dt="2025-05-08T02:12:21.587" v="8292" actId="20577"/>
          <ac:spMkLst>
            <pc:docMk/>
            <pc:sldMk cId="1296224984" sldId="295"/>
            <ac:spMk id="2" creationId="{BD08B8BA-ADE8-43D4-872C-4B2F0AABB309}"/>
          </ac:spMkLst>
        </pc:spChg>
        <pc:spChg chg="mod">
          <ac:chgData name="Наталия Приходько" userId="560c722b9a929187" providerId="LiveId" clId="{4E84D33E-6793-412C-B04E-216BDBCCC89E}" dt="2025-05-08T02:37:07.228" v="8625" actId="255"/>
          <ac:spMkLst>
            <pc:docMk/>
            <pc:sldMk cId="1296224984" sldId="295"/>
            <ac:spMk id="3" creationId="{EAA5F95A-DFCE-4A44-9DD5-F26D743A39B7}"/>
          </ac:spMkLst>
        </pc:spChg>
      </pc:sldChg>
      <pc:sldChg chg="addSp delSp modSp new mod">
        <pc:chgData name="Наталия Приходько" userId="560c722b9a929187" providerId="LiveId" clId="{4E84D33E-6793-412C-B04E-216BDBCCC89E}" dt="2025-05-08T02:29:39.877" v="8541" actId="1076"/>
        <pc:sldMkLst>
          <pc:docMk/>
          <pc:sldMk cId="3460463146" sldId="296"/>
        </pc:sldMkLst>
        <pc:spChg chg="mod">
          <ac:chgData name="Наталия Приходько" userId="560c722b9a929187" providerId="LiveId" clId="{4E84D33E-6793-412C-B04E-216BDBCCC89E}" dt="2025-05-08T02:22:59.332" v="8458" actId="123"/>
          <ac:spMkLst>
            <pc:docMk/>
            <pc:sldMk cId="3460463146" sldId="296"/>
            <ac:spMk id="2" creationId="{7E182D28-262C-43D8-9038-D4B5883ACBAC}"/>
          </ac:spMkLst>
        </pc:spChg>
        <pc:spChg chg="del mod">
          <ac:chgData name="Наталия Приходько" userId="560c722b9a929187" providerId="LiveId" clId="{4E84D33E-6793-412C-B04E-216BDBCCC89E}" dt="2025-05-08T02:23:48.140" v="8464"/>
          <ac:spMkLst>
            <pc:docMk/>
            <pc:sldMk cId="3460463146" sldId="296"/>
            <ac:spMk id="3" creationId="{B00BB0A5-B1C9-49DF-B622-E1035C87AEE8}"/>
          </ac:spMkLst>
        </pc:spChg>
        <pc:spChg chg="add del mod">
          <ac:chgData name="Наталия Приходько" userId="560c722b9a929187" providerId="LiveId" clId="{4E84D33E-6793-412C-B04E-216BDBCCC89E}" dt="2025-05-08T02:26:57.289" v="8504" actId="767"/>
          <ac:spMkLst>
            <pc:docMk/>
            <pc:sldMk cId="3460463146" sldId="296"/>
            <ac:spMk id="7" creationId="{B01B424E-6D9D-478D-B0E7-CA52E9CCCD3A}"/>
          </ac:spMkLst>
        </pc:spChg>
        <pc:spChg chg="add mod">
          <ac:chgData name="Наталия Приходько" userId="560c722b9a929187" providerId="LiveId" clId="{4E84D33E-6793-412C-B04E-216BDBCCC89E}" dt="2025-05-08T02:28:02.889" v="8528" actId="6549"/>
          <ac:spMkLst>
            <pc:docMk/>
            <pc:sldMk cId="3460463146" sldId="296"/>
            <ac:spMk id="9" creationId="{03FD5F5A-3346-4D52-9EAA-60385185D7B5}"/>
          </ac:spMkLst>
        </pc:spChg>
        <pc:picChg chg="add del mod">
          <ac:chgData name="Наталия Приходько" userId="560c722b9a929187" providerId="LiveId" clId="{4E84D33E-6793-412C-B04E-216BDBCCC89E}" dt="2025-05-08T02:27:06.369" v="8516" actId="21"/>
          <ac:picMkLst>
            <pc:docMk/>
            <pc:sldMk cId="3460463146" sldId="296"/>
            <ac:picMk id="4" creationId="{85D8534F-4905-4039-8BC4-A9D9F7256B81}"/>
          </ac:picMkLst>
        </pc:picChg>
        <pc:picChg chg="add del mod">
          <ac:chgData name="Наталия Приходько" userId="560c722b9a929187" providerId="LiveId" clId="{4E84D33E-6793-412C-B04E-216BDBCCC89E}" dt="2025-05-08T02:24:34.582" v="8473" actId="21"/>
          <ac:picMkLst>
            <pc:docMk/>
            <pc:sldMk cId="3460463146" sldId="296"/>
            <ac:picMk id="5" creationId="{05C3A2DC-0AEC-4266-89E0-286C854FEAD2}"/>
          </ac:picMkLst>
        </pc:picChg>
        <pc:picChg chg="add del mod">
          <ac:chgData name="Наталия Приходько" userId="560c722b9a929187" providerId="LiveId" clId="{4E84D33E-6793-412C-B04E-216BDBCCC89E}" dt="2025-05-08T02:27:04.317" v="8515" actId="21"/>
          <ac:picMkLst>
            <pc:docMk/>
            <pc:sldMk cId="3460463146" sldId="296"/>
            <ac:picMk id="6" creationId="{BE9F4F99-360F-42C1-B71D-21CA4A6011E6}"/>
          </ac:picMkLst>
        </pc:picChg>
        <pc:picChg chg="add mod">
          <ac:chgData name="Наталия Приходько" userId="560c722b9a929187" providerId="LiveId" clId="{4E84D33E-6793-412C-B04E-216BDBCCC89E}" dt="2025-05-08T02:28:55.181" v="8535" actId="14100"/>
          <ac:picMkLst>
            <pc:docMk/>
            <pc:sldMk cId="3460463146" sldId="296"/>
            <ac:picMk id="10" creationId="{46A91CD4-6C4C-4648-A1BB-5CAA2697923D}"/>
          </ac:picMkLst>
        </pc:picChg>
        <pc:picChg chg="add mod">
          <ac:chgData name="Наталия Приходько" userId="560c722b9a929187" providerId="LiveId" clId="{4E84D33E-6793-412C-B04E-216BDBCCC89E}" dt="2025-05-08T02:29:39.877" v="8541" actId="1076"/>
          <ac:picMkLst>
            <pc:docMk/>
            <pc:sldMk cId="3460463146" sldId="296"/>
            <ac:picMk id="11" creationId="{60827813-1AF1-4ADB-8D5E-693061CA4403}"/>
          </ac:picMkLst>
        </pc:picChg>
      </pc:sldChg>
      <pc:sldChg chg="addSp delSp modSp new mod">
        <pc:chgData name="Наталия Приходько" userId="560c722b9a929187" providerId="LiveId" clId="{4E84D33E-6793-412C-B04E-216BDBCCC89E}" dt="2025-05-08T02:36:07.691" v="8621" actId="14100"/>
        <pc:sldMkLst>
          <pc:docMk/>
          <pc:sldMk cId="3816572302" sldId="297"/>
        </pc:sldMkLst>
        <pc:spChg chg="add del">
          <ac:chgData name="Наталия Приходько" userId="560c722b9a929187" providerId="LiveId" clId="{4E84D33E-6793-412C-B04E-216BDBCCC89E}" dt="2025-05-08T02:31:28.831" v="8550" actId="22"/>
          <ac:spMkLst>
            <pc:docMk/>
            <pc:sldMk cId="3816572302" sldId="297"/>
            <ac:spMk id="5" creationId="{9C101021-9B78-45AE-BBA7-CE7551F1FC22}"/>
          </ac:spMkLst>
        </pc:spChg>
        <pc:spChg chg="add mod">
          <ac:chgData name="Наталия Приходько" userId="560c722b9a929187" providerId="LiveId" clId="{4E84D33E-6793-412C-B04E-216BDBCCC89E}" dt="2025-05-08T02:36:07.691" v="8621" actId="14100"/>
          <ac:spMkLst>
            <pc:docMk/>
            <pc:sldMk cId="3816572302" sldId="297"/>
            <ac:spMk id="7" creationId="{343E7A2C-50D4-4BA3-809A-1C7B74730B32}"/>
          </ac:spMkLst>
        </pc:spChg>
        <pc:spChg chg="add mod">
          <ac:chgData name="Наталия Приходько" userId="560c722b9a929187" providerId="LiveId" clId="{4E84D33E-6793-412C-B04E-216BDBCCC89E}" dt="2025-05-08T02:34:17.394" v="8602" actId="14100"/>
          <ac:spMkLst>
            <pc:docMk/>
            <pc:sldMk cId="3816572302" sldId="297"/>
            <ac:spMk id="8" creationId="{786344AC-1CD0-4B1A-BC7B-71FC9C98B6AF}"/>
          </ac:spMkLst>
        </pc:spChg>
        <pc:picChg chg="add mod">
          <ac:chgData name="Наталия Приходько" userId="560c722b9a929187" providerId="LiveId" clId="{4E84D33E-6793-412C-B04E-216BDBCCC89E}" dt="2025-05-08T02:34:09.276" v="8600" actId="14100"/>
          <ac:picMkLst>
            <pc:docMk/>
            <pc:sldMk cId="3816572302" sldId="297"/>
            <ac:picMk id="3" creationId="{D875CD53-186D-45FA-A927-45FCF20FC0D8}"/>
          </ac:picMkLst>
        </pc:picChg>
        <pc:picChg chg="add mod">
          <ac:chgData name="Наталия Приходько" userId="560c722b9a929187" providerId="LiveId" clId="{4E84D33E-6793-412C-B04E-216BDBCCC89E}" dt="2025-05-08T02:35:57.618" v="8612" actId="1076"/>
          <ac:picMkLst>
            <pc:docMk/>
            <pc:sldMk cId="3816572302" sldId="297"/>
            <ac:picMk id="6" creationId="{D4D2BC1C-A295-4440-BC45-03D3EE9BB532}"/>
          </ac:picMkLst>
        </pc:picChg>
        <pc:picChg chg="add mod">
          <ac:chgData name="Наталия Приходько" userId="560c722b9a929187" providerId="LiveId" clId="{4E84D33E-6793-412C-B04E-216BDBCCC89E}" dt="2025-05-08T02:35:58.825" v="8613" actId="1076"/>
          <ac:picMkLst>
            <pc:docMk/>
            <pc:sldMk cId="3816572302" sldId="297"/>
            <ac:picMk id="10" creationId="{C9EAB4CC-1D52-4207-8E68-2BAB848A388C}"/>
          </ac:picMkLst>
        </pc:picChg>
      </pc:sldChg>
    </pc:docChg>
  </pc:docChgLst>
</pc:chgInfo>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ru-RU"/>
              <a:t>Образец заголовка</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5/29/2025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5/29/2025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ru-RU"/>
              <a:t>Образец заголовка</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5/29/2025</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5/29/2025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5/29/2025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5/29/2025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5/29/2025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ru-RU"/>
              <a:t>Образец заголовка</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DA16AA21-1863-4931-97CB-99D0A168701B}" type="datetimeFigureOut">
              <a:rPr lang="en-US" dirty="0"/>
              <a:t>5/29/2025</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772C379-9A7C-4C87-A116-CBE9F58B04C5}" type="datetimeFigureOut">
              <a:rPr lang="en-US" dirty="0"/>
              <a:t>5/29/2025</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5/29/2025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5/29/2025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5/29/2025</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pikuco.ru/tests/119138/" TargetMode="External"/><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9B001B-34F7-453F-B772-6D55AC678217}"/>
              </a:ext>
            </a:extLst>
          </p:cNvPr>
          <p:cNvSpPr>
            <a:spLocks noGrp="1"/>
          </p:cNvSpPr>
          <p:nvPr>
            <p:ph type="ctrTitle"/>
          </p:nvPr>
        </p:nvSpPr>
        <p:spPr>
          <a:xfrm>
            <a:off x="843379" y="1322773"/>
            <a:ext cx="10280341" cy="3062796"/>
          </a:xfrm>
        </p:spPr>
        <p:txBody>
          <a:bodyPr/>
          <a:lstStyle/>
          <a:p>
            <a:r>
              <a:rPr lang="ru-RU" sz="5400" dirty="0">
                <a:solidFill>
                  <a:schemeClr val="accent1">
                    <a:lumMod val="75000"/>
                  </a:schemeClr>
                </a:solidFill>
              </a:rPr>
              <a:t>Время тревоги: экзистенциализм как опора эпохи неопределенности</a:t>
            </a:r>
          </a:p>
        </p:txBody>
      </p:sp>
      <p:sp>
        <p:nvSpPr>
          <p:cNvPr id="3" name="Подзаголовок 2">
            <a:extLst>
              <a:ext uri="{FF2B5EF4-FFF2-40B4-BE49-F238E27FC236}">
                <a16:creationId xmlns:a16="http://schemas.microsoft.com/office/drawing/2014/main" id="{69851D18-0928-47E6-9348-83239A78EA28}"/>
              </a:ext>
            </a:extLst>
          </p:cNvPr>
          <p:cNvSpPr>
            <a:spLocks noGrp="1"/>
          </p:cNvSpPr>
          <p:nvPr>
            <p:ph type="subTitle" idx="1"/>
          </p:nvPr>
        </p:nvSpPr>
        <p:spPr>
          <a:xfrm>
            <a:off x="1069848" y="5024760"/>
            <a:ext cx="7891272" cy="1118587"/>
          </a:xfrm>
        </p:spPr>
        <p:txBody>
          <a:bodyPr/>
          <a:lstStyle/>
          <a:p>
            <a:pPr algn="just"/>
            <a:r>
              <a:rPr lang="ru-RU" b="1" dirty="0"/>
              <a:t>Приходько Наталья Юрьевна</a:t>
            </a:r>
            <a:r>
              <a:rPr lang="ru-RU" dirty="0"/>
              <a:t>, кандидат философских наук, доцент ДВФУ, магистр психологии, экзистенциальный и </a:t>
            </a:r>
            <a:r>
              <a:rPr lang="en-US" dirty="0"/>
              <a:t>DBT </a:t>
            </a:r>
            <a:r>
              <a:rPr lang="ru-RU" dirty="0"/>
              <a:t>терапевт</a:t>
            </a:r>
          </a:p>
        </p:txBody>
      </p:sp>
    </p:spTree>
    <p:extLst>
      <p:ext uri="{BB962C8B-B14F-4D97-AF65-F5344CB8AC3E}">
        <p14:creationId xmlns:p14="http://schemas.microsoft.com/office/powerpoint/2010/main" val="1563683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F957925-F477-4104-96B5-8A03341B3E4E}"/>
              </a:ext>
            </a:extLst>
          </p:cNvPr>
          <p:cNvSpPr>
            <a:spLocks noGrp="1"/>
          </p:cNvSpPr>
          <p:nvPr>
            <p:ph type="title"/>
          </p:nvPr>
        </p:nvSpPr>
        <p:spPr>
          <a:xfrm>
            <a:off x="195309" y="390618"/>
            <a:ext cx="11851689" cy="1083076"/>
          </a:xfrm>
        </p:spPr>
        <p:txBody>
          <a:bodyPr/>
          <a:lstStyle/>
          <a:p>
            <a:pPr algn="just"/>
            <a:r>
              <a:rPr lang="ru-RU" dirty="0"/>
              <a:t>   Наша эра — это «век тревоги»</a:t>
            </a:r>
          </a:p>
        </p:txBody>
      </p:sp>
      <p:sp>
        <p:nvSpPr>
          <p:cNvPr id="3" name="Объект 2">
            <a:extLst>
              <a:ext uri="{FF2B5EF4-FFF2-40B4-BE49-F238E27FC236}">
                <a16:creationId xmlns:a16="http://schemas.microsoft.com/office/drawing/2014/main" id="{1E544EF5-699A-4E29-935C-64DFF70C7DBA}"/>
              </a:ext>
            </a:extLst>
          </p:cNvPr>
          <p:cNvSpPr>
            <a:spLocks noGrp="1"/>
          </p:cNvSpPr>
          <p:nvPr>
            <p:ph idx="1"/>
          </p:nvPr>
        </p:nvSpPr>
        <p:spPr>
          <a:xfrm>
            <a:off x="195309" y="1775535"/>
            <a:ext cx="11851689" cy="4909350"/>
          </a:xfrm>
        </p:spPr>
        <p:txBody>
          <a:bodyPr/>
          <a:lstStyle/>
          <a:p>
            <a:r>
              <a:rPr lang="ru-RU" b="1" dirty="0" err="1"/>
              <a:t>Уистен</a:t>
            </a:r>
            <a:r>
              <a:rPr lang="ru-RU" b="1" dirty="0"/>
              <a:t> Хью </a:t>
            </a:r>
            <a:r>
              <a:rPr lang="ru-RU" b="1" dirty="0" err="1"/>
              <a:t>Оден</a:t>
            </a:r>
            <a:r>
              <a:rPr lang="ru-RU" b="1" dirty="0"/>
              <a:t> </a:t>
            </a:r>
            <a:r>
              <a:rPr lang="ru-RU" dirty="0"/>
              <a:t>(1907-1973), англо-американский поэт.</a:t>
            </a:r>
          </a:p>
          <a:p>
            <a:pPr marL="0" indent="0" algn="just">
              <a:buNone/>
            </a:pPr>
            <a:r>
              <a:rPr lang="ru-RU" dirty="0"/>
              <a:t>После взрыва атомной бомбы в Хиросиме современный человек вряд ли может жить и не тревожиться.</a:t>
            </a:r>
          </a:p>
        </p:txBody>
      </p:sp>
      <p:pic>
        <p:nvPicPr>
          <p:cNvPr id="4" name="Рисунок 3">
            <a:extLst>
              <a:ext uri="{FF2B5EF4-FFF2-40B4-BE49-F238E27FC236}">
                <a16:creationId xmlns:a16="http://schemas.microsoft.com/office/drawing/2014/main" id="{C807FC32-F076-4DF4-991F-3D73626EB940}"/>
              </a:ext>
            </a:extLst>
          </p:cNvPr>
          <p:cNvPicPr>
            <a:picLocks noChangeAspect="1"/>
          </p:cNvPicPr>
          <p:nvPr/>
        </p:nvPicPr>
        <p:blipFill>
          <a:blip r:embed="rId2"/>
          <a:stretch>
            <a:fillRect/>
          </a:stretch>
        </p:blipFill>
        <p:spPr>
          <a:xfrm>
            <a:off x="7318898" y="2819122"/>
            <a:ext cx="3865763" cy="3865763"/>
          </a:xfrm>
          <a:prstGeom prst="rect">
            <a:avLst/>
          </a:prstGeom>
        </p:spPr>
      </p:pic>
      <p:pic>
        <p:nvPicPr>
          <p:cNvPr id="5" name="Рисунок 4">
            <a:extLst>
              <a:ext uri="{FF2B5EF4-FFF2-40B4-BE49-F238E27FC236}">
                <a16:creationId xmlns:a16="http://schemas.microsoft.com/office/drawing/2014/main" id="{C9E6F4E2-58B5-4F6E-B60C-77331D251722}"/>
              </a:ext>
            </a:extLst>
          </p:cNvPr>
          <p:cNvPicPr>
            <a:picLocks noChangeAspect="1"/>
          </p:cNvPicPr>
          <p:nvPr/>
        </p:nvPicPr>
        <p:blipFill>
          <a:blip r:embed="rId3"/>
          <a:stretch>
            <a:fillRect/>
          </a:stretch>
        </p:blipFill>
        <p:spPr>
          <a:xfrm>
            <a:off x="754601" y="3039121"/>
            <a:ext cx="5468646" cy="3645764"/>
          </a:xfrm>
          <a:prstGeom prst="rect">
            <a:avLst/>
          </a:prstGeom>
        </p:spPr>
      </p:pic>
    </p:spTree>
    <p:extLst>
      <p:ext uri="{BB962C8B-B14F-4D97-AF65-F5344CB8AC3E}">
        <p14:creationId xmlns:p14="http://schemas.microsoft.com/office/powerpoint/2010/main" val="1195823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6B52E3-0420-43D9-9F20-4064A78BC6B4}"/>
              </a:ext>
            </a:extLst>
          </p:cNvPr>
          <p:cNvSpPr>
            <a:spLocks noGrp="1"/>
          </p:cNvSpPr>
          <p:nvPr>
            <p:ph type="title"/>
          </p:nvPr>
        </p:nvSpPr>
        <p:spPr>
          <a:xfrm>
            <a:off x="159797" y="337352"/>
            <a:ext cx="11958221" cy="1509204"/>
          </a:xfrm>
        </p:spPr>
        <p:txBody>
          <a:bodyPr>
            <a:normAutofit fontScale="90000"/>
          </a:bodyPr>
          <a:lstStyle/>
          <a:p>
            <a:pPr algn="just"/>
            <a:r>
              <a:rPr lang="ru-RU" dirty="0"/>
              <a:t>Буддизм, более чем 2,5 тыс. лет назад</a:t>
            </a:r>
          </a:p>
        </p:txBody>
      </p:sp>
      <p:sp>
        <p:nvSpPr>
          <p:cNvPr id="3" name="Объект 2">
            <a:extLst>
              <a:ext uri="{FF2B5EF4-FFF2-40B4-BE49-F238E27FC236}">
                <a16:creationId xmlns:a16="http://schemas.microsoft.com/office/drawing/2014/main" id="{32690483-EF7C-4EFF-AC63-773816B44D77}"/>
              </a:ext>
            </a:extLst>
          </p:cNvPr>
          <p:cNvSpPr>
            <a:spLocks noGrp="1"/>
          </p:cNvSpPr>
          <p:nvPr>
            <p:ph idx="1"/>
          </p:nvPr>
        </p:nvSpPr>
        <p:spPr>
          <a:xfrm>
            <a:off x="159797" y="2121408"/>
            <a:ext cx="11878323" cy="4736592"/>
          </a:xfrm>
        </p:spPr>
        <p:txBody>
          <a:bodyPr/>
          <a:lstStyle/>
          <a:p>
            <a:r>
              <a:rPr lang="ru-RU" dirty="0"/>
              <a:t>Четыре благородные истины.</a:t>
            </a:r>
          </a:p>
          <a:p>
            <a:pPr marL="0" indent="0" algn="just">
              <a:buNone/>
            </a:pPr>
            <a:r>
              <a:rPr lang="ru-RU" dirty="0"/>
              <a:t>«И мне и вам так долго приходилось странствовать и скитаться внутри этого круга из-за того, что мы не открыли для себя, не прозрели в четыре истины. И в какие именно четыре? Вот они: </a:t>
            </a:r>
          </a:p>
          <a:p>
            <a:pPr algn="just">
              <a:buFont typeface="Arial" panose="020B0604020202020204" pitchFamily="34" charset="0"/>
              <a:buChar char="•"/>
            </a:pPr>
            <a:r>
              <a:rPr lang="ru-RU" dirty="0"/>
              <a:t>Благородная Истина Страдания</a:t>
            </a:r>
          </a:p>
          <a:p>
            <a:pPr algn="just">
              <a:buFont typeface="Arial" panose="020B0604020202020204" pitchFamily="34" charset="0"/>
              <a:buChar char="•"/>
            </a:pPr>
            <a:r>
              <a:rPr lang="ru-RU" dirty="0"/>
              <a:t>Благородная Истина Происхождения Страдания</a:t>
            </a:r>
          </a:p>
          <a:p>
            <a:pPr algn="just">
              <a:buFont typeface="Arial" panose="020B0604020202020204" pitchFamily="34" charset="0"/>
              <a:buChar char="•"/>
            </a:pPr>
            <a:r>
              <a:rPr lang="ru-RU" dirty="0"/>
              <a:t>Благородная Истина Прекращения Страдания</a:t>
            </a:r>
          </a:p>
          <a:p>
            <a:pPr algn="just">
              <a:buFont typeface="Arial" panose="020B0604020202020204" pitchFamily="34" charset="0"/>
              <a:buChar char="•"/>
            </a:pPr>
            <a:r>
              <a:rPr lang="ru-RU" dirty="0"/>
              <a:t>Благородная Истина Пути Ведущего к Прекращению Страдания». [</a:t>
            </a:r>
            <a:r>
              <a:rPr lang="ru-RU" dirty="0" err="1"/>
              <a:t>Digha</a:t>
            </a:r>
            <a:r>
              <a:rPr lang="ru-RU" dirty="0"/>
              <a:t> </a:t>
            </a:r>
            <a:r>
              <a:rPr lang="ru-RU" dirty="0" err="1"/>
              <a:t>Nikaya</a:t>
            </a:r>
            <a:r>
              <a:rPr lang="ru-RU" dirty="0"/>
              <a:t>, </a:t>
            </a:r>
            <a:r>
              <a:rPr lang="ru-RU" dirty="0" err="1"/>
              <a:t>Sutta</a:t>
            </a:r>
            <a:r>
              <a:rPr lang="ru-RU" dirty="0"/>
              <a:t> 16]</a:t>
            </a:r>
          </a:p>
          <a:p>
            <a:pPr marL="0" indent="0" algn="just">
              <a:buNone/>
            </a:pPr>
            <a:r>
              <a:rPr lang="ru-RU" dirty="0"/>
              <a:t>Западные переводчики буддийских текстов используют различные термины для передачи значения палийского </a:t>
            </a:r>
            <a:r>
              <a:rPr lang="ru-RU" dirty="0" err="1"/>
              <a:t>dukkha</a:t>
            </a:r>
            <a:r>
              <a:rPr lang="ru-RU" dirty="0"/>
              <a:t>. Ранние переводчики (до 1970-х гг.) обычно переводили </a:t>
            </a:r>
            <a:r>
              <a:rPr lang="ru-RU" dirty="0" err="1"/>
              <a:t>dukkha</a:t>
            </a:r>
            <a:r>
              <a:rPr lang="ru-RU" dirty="0"/>
              <a:t> как "страдание". Более поздние переводчики подчеркивают, что "страдание" является слишком сильным словом, схожим мучению, и отмечают ограниченный перевод термина </a:t>
            </a:r>
            <a:r>
              <a:rPr lang="ru-RU" dirty="0" err="1"/>
              <a:t>dukkha</a:t>
            </a:r>
            <a:r>
              <a:rPr lang="ru-RU" dirty="0"/>
              <a:t>, поэтому предпочитают либо оставлять этот термин не переведенным, либо пояснять его такими переводами, как беспокойство, тревога, разочарование, неудовлетворенность. </a:t>
            </a:r>
          </a:p>
        </p:txBody>
      </p:sp>
    </p:spTree>
    <p:extLst>
      <p:ext uri="{BB962C8B-B14F-4D97-AF65-F5344CB8AC3E}">
        <p14:creationId xmlns:p14="http://schemas.microsoft.com/office/powerpoint/2010/main" val="1355224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E26951-E11D-410E-A1BE-F23ABACE5C55}"/>
              </a:ext>
            </a:extLst>
          </p:cNvPr>
          <p:cNvSpPr>
            <a:spLocks noGrp="1"/>
          </p:cNvSpPr>
          <p:nvPr>
            <p:ph type="title"/>
          </p:nvPr>
        </p:nvSpPr>
        <p:spPr>
          <a:xfrm>
            <a:off x="177553" y="186431"/>
            <a:ext cx="11878323" cy="1907545"/>
          </a:xfrm>
        </p:spPr>
        <p:txBody>
          <a:bodyPr>
            <a:noAutofit/>
          </a:bodyPr>
          <a:lstStyle/>
          <a:p>
            <a:pPr algn="just"/>
            <a:r>
              <a:rPr lang="ru-RU" sz="3200" dirty="0"/>
              <a:t>проблема тревоги является узловой точкой многих важнейших вопросов, а разрешение загадки этого состояния может пролить свет на всю психическую жизнь человека. </a:t>
            </a:r>
          </a:p>
        </p:txBody>
      </p:sp>
      <p:sp>
        <p:nvSpPr>
          <p:cNvPr id="3" name="Объект 2">
            <a:extLst>
              <a:ext uri="{FF2B5EF4-FFF2-40B4-BE49-F238E27FC236}">
                <a16:creationId xmlns:a16="http://schemas.microsoft.com/office/drawing/2014/main" id="{7C625DE1-3716-4681-AAA1-698EA4BC6CC3}"/>
              </a:ext>
            </a:extLst>
          </p:cNvPr>
          <p:cNvSpPr>
            <a:spLocks noGrp="1"/>
          </p:cNvSpPr>
          <p:nvPr>
            <p:ph idx="1"/>
          </p:nvPr>
        </p:nvSpPr>
        <p:spPr>
          <a:xfrm>
            <a:off x="177552" y="2210539"/>
            <a:ext cx="11878323" cy="4461029"/>
          </a:xfrm>
        </p:spPr>
        <p:txBody>
          <a:bodyPr>
            <a:normAutofit fontScale="85000" lnSpcReduction="20000"/>
          </a:bodyPr>
          <a:lstStyle/>
          <a:p>
            <a:r>
              <a:rPr lang="ru-RU" b="1" dirty="0"/>
              <a:t>Зигмунд Фрейд </a:t>
            </a:r>
            <a:r>
              <a:rPr lang="ru-RU" dirty="0"/>
              <a:t>(1856-1939). </a:t>
            </a:r>
          </a:p>
          <a:p>
            <a:pPr marL="0" indent="0" algn="just">
              <a:buNone/>
            </a:pPr>
            <a:r>
              <a:rPr lang="ru-RU" dirty="0"/>
              <a:t>«Тревога является фундаментальным феноменом и центральной проблемой невроза».  «Эго - подлинное место тревоги». Фрейд З. Торможение, симптом и тревога, 1926 г.</a:t>
            </a:r>
          </a:p>
          <a:p>
            <a:pPr marL="0" indent="0" algn="just">
              <a:buNone/>
            </a:pPr>
            <a:endParaRPr lang="ru-RU" dirty="0"/>
          </a:p>
          <a:p>
            <a:pPr marL="0" indent="0">
              <a:buNone/>
            </a:pPr>
            <a:endParaRPr lang="ru-RU" dirty="0"/>
          </a:p>
          <a:p>
            <a:pPr marL="0" indent="0">
              <a:buNone/>
            </a:pPr>
            <a:endParaRPr lang="ru-RU" dirty="0"/>
          </a:p>
          <a:p>
            <a:pPr marL="0" indent="0">
              <a:buNone/>
            </a:pPr>
            <a:endParaRPr lang="ru-RU" dirty="0"/>
          </a:p>
          <a:p>
            <a:pPr marL="0" indent="0">
              <a:buNone/>
            </a:pPr>
            <a:endParaRPr lang="ru-RU" dirty="0"/>
          </a:p>
          <a:p>
            <a:pPr marL="0" indent="0">
              <a:buNone/>
            </a:pPr>
            <a:endParaRPr lang="ru-RU" dirty="0"/>
          </a:p>
          <a:p>
            <a:pPr marL="0" indent="0">
              <a:buNone/>
            </a:pPr>
            <a:endParaRPr lang="ru-RU" dirty="0"/>
          </a:p>
          <a:p>
            <a:pPr marL="0" indent="0">
              <a:buNone/>
            </a:pPr>
            <a:r>
              <a:rPr lang="ru-RU" dirty="0"/>
              <a:t> </a:t>
            </a:r>
          </a:p>
          <a:p>
            <a:pPr marL="0" indent="0">
              <a:buNone/>
            </a:pPr>
            <a:r>
              <a:rPr lang="ru-RU" dirty="0"/>
              <a:t>                                                           </a:t>
            </a:r>
          </a:p>
          <a:p>
            <a:pPr marL="0" indent="0" algn="just">
              <a:buNone/>
            </a:pPr>
            <a:r>
              <a:rPr lang="ru-RU" b="0" i="0" dirty="0">
                <a:solidFill>
                  <a:srgbClr val="333333"/>
                </a:solidFill>
                <a:effectLst/>
              </a:rPr>
              <a:t>«Тревога сигналит не об утрате, а о чём- то, что уровень утраты    удваивает – отсутствии той опоры, которую даёт утрата…Всё в мире возвещает тревогу». </a:t>
            </a:r>
            <a:r>
              <a:rPr lang="ru-RU" b="1" i="0" dirty="0">
                <a:solidFill>
                  <a:srgbClr val="333333"/>
                </a:solidFill>
                <a:effectLst/>
              </a:rPr>
              <a:t>Жак </a:t>
            </a:r>
            <a:r>
              <a:rPr lang="ru-RU" b="1" i="0" dirty="0" err="1">
                <a:solidFill>
                  <a:srgbClr val="333333"/>
                </a:solidFill>
                <a:effectLst/>
              </a:rPr>
              <a:t>Лакан</a:t>
            </a:r>
            <a:r>
              <a:rPr lang="ru-RU" b="0" i="0" dirty="0">
                <a:solidFill>
                  <a:srgbClr val="333333"/>
                </a:solidFill>
                <a:effectLst/>
              </a:rPr>
              <a:t>. Тревога (Семинар, Книга Х ), 1962.</a:t>
            </a:r>
            <a:endParaRPr lang="ru-RU" dirty="0"/>
          </a:p>
        </p:txBody>
      </p:sp>
      <p:pic>
        <p:nvPicPr>
          <p:cNvPr id="5" name="Рисунок 4">
            <a:extLst>
              <a:ext uri="{FF2B5EF4-FFF2-40B4-BE49-F238E27FC236}">
                <a16:creationId xmlns:a16="http://schemas.microsoft.com/office/drawing/2014/main" id="{D0A7866C-7F69-4235-B6E9-CC5D5CF4A281}"/>
              </a:ext>
            </a:extLst>
          </p:cNvPr>
          <p:cNvPicPr>
            <a:picLocks noChangeAspect="1"/>
          </p:cNvPicPr>
          <p:nvPr/>
        </p:nvPicPr>
        <p:blipFill>
          <a:blip r:embed="rId2"/>
          <a:stretch>
            <a:fillRect/>
          </a:stretch>
        </p:blipFill>
        <p:spPr>
          <a:xfrm>
            <a:off x="5504156" y="3185972"/>
            <a:ext cx="4687409" cy="2510161"/>
          </a:xfrm>
          <a:prstGeom prst="rect">
            <a:avLst/>
          </a:prstGeom>
        </p:spPr>
      </p:pic>
      <p:pic>
        <p:nvPicPr>
          <p:cNvPr id="6" name="Рисунок 5">
            <a:extLst>
              <a:ext uri="{FF2B5EF4-FFF2-40B4-BE49-F238E27FC236}">
                <a16:creationId xmlns:a16="http://schemas.microsoft.com/office/drawing/2014/main" id="{8FDE58C1-648F-4926-97D7-F5F9A1C599BA}"/>
              </a:ext>
            </a:extLst>
          </p:cNvPr>
          <p:cNvPicPr>
            <a:picLocks noChangeAspect="1"/>
          </p:cNvPicPr>
          <p:nvPr/>
        </p:nvPicPr>
        <p:blipFill>
          <a:blip r:embed="rId3"/>
          <a:stretch>
            <a:fillRect/>
          </a:stretch>
        </p:blipFill>
        <p:spPr>
          <a:xfrm>
            <a:off x="1052697" y="3236139"/>
            <a:ext cx="2107753" cy="2679706"/>
          </a:xfrm>
          <a:prstGeom prst="rect">
            <a:avLst/>
          </a:prstGeom>
        </p:spPr>
      </p:pic>
    </p:spTree>
    <p:extLst>
      <p:ext uri="{BB962C8B-B14F-4D97-AF65-F5344CB8AC3E}">
        <p14:creationId xmlns:p14="http://schemas.microsoft.com/office/powerpoint/2010/main" val="4193722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E848BD-86C7-4285-8F31-FDFAACC4D028}"/>
              </a:ext>
            </a:extLst>
          </p:cNvPr>
          <p:cNvSpPr>
            <a:spLocks noGrp="1"/>
          </p:cNvSpPr>
          <p:nvPr>
            <p:ph type="title"/>
          </p:nvPr>
        </p:nvSpPr>
        <p:spPr>
          <a:xfrm>
            <a:off x="221942" y="164237"/>
            <a:ext cx="11771790" cy="1929739"/>
          </a:xfrm>
        </p:spPr>
        <p:txBody>
          <a:bodyPr>
            <a:normAutofit/>
          </a:bodyPr>
          <a:lstStyle/>
          <a:p>
            <a:pPr algn="just"/>
            <a:r>
              <a:rPr lang="ru-RU" sz="2000" dirty="0"/>
              <a:t>Тревогой обычно называется эмоциональное состояние неясного беспокойства по поводу будущего. Такое состояние возникает в ответ на какие-то события внутри или вне организма, которые считываются нами как угрожающие. При этом связь с конкретными событиями как правило не очевидна, в вот проявления тревоги заметны хорошо.</a:t>
            </a:r>
          </a:p>
        </p:txBody>
      </p:sp>
      <p:sp>
        <p:nvSpPr>
          <p:cNvPr id="3" name="Объект 2">
            <a:extLst>
              <a:ext uri="{FF2B5EF4-FFF2-40B4-BE49-F238E27FC236}">
                <a16:creationId xmlns:a16="http://schemas.microsoft.com/office/drawing/2014/main" id="{56F31EA5-6E4A-4140-BA31-3F234C9191F6}"/>
              </a:ext>
            </a:extLst>
          </p:cNvPr>
          <p:cNvSpPr>
            <a:spLocks noGrp="1"/>
          </p:cNvSpPr>
          <p:nvPr>
            <p:ph idx="1"/>
          </p:nvPr>
        </p:nvSpPr>
        <p:spPr>
          <a:xfrm>
            <a:off x="221942" y="2093977"/>
            <a:ext cx="11771790" cy="4599786"/>
          </a:xfrm>
        </p:spPr>
        <p:txBody>
          <a:bodyPr>
            <a:normAutofit fontScale="92500" lnSpcReduction="10000"/>
          </a:bodyPr>
          <a:lstStyle/>
          <a:p>
            <a:pPr marL="0" indent="0">
              <a:buNone/>
            </a:pPr>
            <a:endParaRPr lang="ru-RU" b="0" i="1" dirty="0">
              <a:solidFill>
                <a:srgbClr val="808080"/>
              </a:solidFill>
              <a:effectLst/>
              <a:latin typeface="Droid Serif"/>
            </a:endParaRPr>
          </a:p>
          <a:p>
            <a:pPr marL="0" indent="0">
              <a:buNone/>
            </a:pPr>
            <a:endParaRPr lang="ru-RU" i="1" dirty="0">
              <a:solidFill>
                <a:srgbClr val="808080"/>
              </a:solidFill>
              <a:latin typeface="Droid Serif"/>
            </a:endParaRPr>
          </a:p>
          <a:p>
            <a:pPr marL="0" indent="0">
              <a:buNone/>
            </a:pPr>
            <a:endParaRPr lang="ru-RU" b="0" i="1" dirty="0">
              <a:solidFill>
                <a:srgbClr val="808080"/>
              </a:solidFill>
              <a:effectLst/>
              <a:latin typeface="Droid Serif"/>
            </a:endParaRPr>
          </a:p>
          <a:p>
            <a:pPr marL="0" indent="0">
              <a:buNone/>
            </a:pPr>
            <a:endParaRPr lang="ru-RU" i="1" dirty="0">
              <a:solidFill>
                <a:srgbClr val="808080"/>
              </a:solidFill>
              <a:latin typeface="Droid Serif"/>
            </a:endParaRPr>
          </a:p>
          <a:p>
            <a:pPr marL="0" indent="0">
              <a:buNone/>
            </a:pPr>
            <a:endParaRPr lang="ru-RU" b="0" i="1" dirty="0">
              <a:solidFill>
                <a:srgbClr val="808080"/>
              </a:solidFill>
              <a:effectLst/>
              <a:latin typeface="Droid Serif"/>
            </a:endParaRPr>
          </a:p>
          <a:p>
            <a:pPr marL="0" indent="0">
              <a:buNone/>
            </a:pPr>
            <a:endParaRPr lang="ru-RU" i="1" dirty="0">
              <a:solidFill>
                <a:srgbClr val="808080"/>
              </a:solidFill>
              <a:latin typeface="Droid Serif"/>
            </a:endParaRPr>
          </a:p>
          <a:p>
            <a:pPr marL="0" indent="0">
              <a:buNone/>
            </a:pPr>
            <a:endParaRPr lang="ru-RU" b="0" i="1" dirty="0">
              <a:solidFill>
                <a:srgbClr val="808080"/>
              </a:solidFill>
              <a:effectLst/>
              <a:latin typeface="Droid Serif"/>
            </a:endParaRPr>
          </a:p>
          <a:p>
            <a:pPr marL="0" indent="0">
              <a:buNone/>
            </a:pPr>
            <a:endParaRPr lang="ru-RU" i="1" dirty="0">
              <a:solidFill>
                <a:srgbClr val="808080"/>
              </a:solidFill>
              <a:latin typeface="Droid Serif"/>
            </a:endParaRPr>
          </a:p>
          <a:p>
            <a:pPr marL="0" indent="0">
              <a:buNone/>
            </a:pPr>
            <a:endParaRPr lang="ru-RU" b="0" i="1" dirty="0">
              <a:solidFill>
                <a:srgbClr val="808080"/>
              </a:solidFill>
              <a:effectLst/>
              <a:latin typeface="Droid Serif"/>
            </a:endParaRPr>
          </a:p>
          <a:p>
            <a:pPr marL="0" indent="0">
              <a:buNone/>
            </a:pPr>
            <a:endParaRPr lang="ru-RU" i="1" dirty="0">
              <a:solidFill>
                <a:srgbClr val="808080"/>
              </a:solidFill>
              <a:latin typeface="Droid Serif"/>
            </a:endParaRPr>
          </a:p>
          <a:p>
            <a:pPr marL="0" indent="0">
              <a:buNone/>
            </a:pPr>
            <a:endParaRPr lang="ru-RU" b="0" i="1" dirty="0">
              <a:solidFill>
                <a:srgbClr val="808080"/>
              </a:solidFill>
              <a:effectLst/>
              <a:latin typeface="Droid Serif"/>
            </a:endParaRPr>
          </a:p>
          <a:p>
            <a:pPr marL="0" indent="0">
              <a:buNone/>
            </a:pPr>
            <a:r>
              <a:rPr lang="ru-RU" b="1" i="1" dirty="0">
                <a:effectLst/>
                <a:latin typeface="Cambria" panose="02040503050406030204" pitchFamily="18" charset="0"/>
                <a:ea typeface="Cambria" panose="02040503050406030204" pitchFamily="18" charset="0"/>
              </a:rPr>
              <a:t>Эдвард Мунк </a:t>
            </a:r>
            <a:r>
              <a:rPr lang="ru-RU" b="0" i="1" dirty="0">
                <a:effectLst/>
                <a:latin typeface="Cambria" panose="02040503050406030204" pitchFamily="18" charset="0"/>
                <a:ea typeface="Cambria" panose="02040503050406030204" pitchFamily="18" charset="0"/>
              </a:rPr>
              <a:t>«</a:t>
            </a:r>
            <a:r>
              <a:rPr lang="ru-RU" b="0" dirty="0">
                <a:effectLst/>
                <a:latin typeface="Cambria" panose="02040503050406030204" pitchFamily="18" charset="0"/>
                <a:ea typeface="Cambria" panose="02040503050406030204" pitchFamily="18" charset="0"/>
              </a:rPr>
              <a:t>Тревога</a:t>
            </a:r>
            <a:r>
              <a:rPr lang="ru-RU" b="0" i="1" dirty="0">
                <a:effectLst/>
                <a:latin typeface="Cambria" panose="02040503050406030204" pitchFamily="18" charset="0"/>
                <a:ea typeface="Cambria" panose="02040503050406030204" pitchFamily="18" charset="0"/>
              </a:rPr>
              <a:t>» (1894 г.)</a:t>
            </a:r>
            <a:endParaRPr lang="ru-RU" dirty="0">
              <a:latin typeface="Cambria" panose="02040503050406030204" pitchFamily="18" charset="0"/>
              <a:ea typeface="Cambria" panose="02040503050406030204" pitchFamily="18" charset="0"/>
            </a:endParaRPr>
          </a:p>
        </p:txBody>
      </p:sp>
      <p:pic>
        <p:nvPicPr>
          <p:cNvPr id="4" name="Рисунок 3">
            <a:extLst>
              <a:ext uri="{FF2B5EF4-FFF2-40B4-BE49-F238E27FC236}">
                <a16:creationId xmlns:a16="http://schemas.microsoft.com/office/drawing/2014/main" id="{760E2533-B599-457D-B08B-C3A9899C395B}"/>
              </a:ext>
            </a:extLst>
          </p:cNvPr>
          <p:cNvPicPr>
            <a:picLocks noChangeAspect="1"/>
          </p:cNvPicPr>
          <p:nvPr/>
        </p:nvPicPr>
        <p:blipFill>
          <a:blip r:embed="rId2"/>
          <a:stretch>
            <a:fillRect/>
          </a:stretch>
        </p:blipFill>
        <p:spPr>
          <a:xfrm>
            <a:off x="301839" y="2333967"/>
            <a:ext cx="6913435" cy="3871523"/>
          </a:xfrm>
          <a:prstGeom prst="rect">
            <a:avLst/>
          </a:prstGeom>
        </p:spPr>
      </p:pic>
      <p:pic>
        <p:nvPicPr>
          <p:cNvPr id="5" name="Рисунок 4">
            <a:extLst>
              <a:ext uri="{FF2B5EF4-FFF2-40B4-BE49-F238E27FC236}">
                <a16:creationId xmlns:a16="http://schemas.microsoft.com/office/drawing/2014/main" id="{001BFC32-7010-4B8B-B590-8F12C2871F7B}"/>
              </a:ext>
            </a:extLst>
          </p:cNvPr>
          <p:cNvPicPr>
            <a:picLocks noChangeAspect="1"/>
          </p:cNvPicPr>
          <p:nvPr/>
        </p:nvPicPr>
        <p:blipFill>
          <a:blip r:embed="rId3"/>
          <a:stretch>
            <a:fillRect/>
          </a:stretch>
        </p:blipFill>
        <p:spPr>
          <a:xfrm>
            <a:off x="7696940" y="2093976"/>
            <a:ext cx="3542190" cy="4603050"/>
          </a:xfrm>
          <a:prstGeom prst="rect">
            <a:avLst/>
          </a:prstGeom>
        </p:spPr>
      </p:pic>
    </p:spTree>
    <p:extLst>
      <p:ext uri="{BB962C8B-B14F-4D97-AF65-F5344CB8AC3E}">
        <p14:creationId xmlns:p14="http://schemas.microsoft.com/office/powerpoint/2010/main" val="3043475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37F543-9010-4D6F-9A5C-F2A07AE3641A}"/>
              </a:ext>
            </a:extLst>
          </p:cNvPr>
          <p:cNvSpPr>
            <a:spLocks noGrp="1"/>
          </p:cNvSpPr>
          <p:nvPr>
            <p:ph type="title"/>
          </p:nvPr>
        </p:nvSpPr>
        <p:spPr>
          <a:xfrm>
            <a:off x="159797" y="137605"/>
            <a:ext cx="11860567" cy="1956371"/>
          </a:xfrm>
        </p:spPr>
        <p:txBody>
          <a:bodyPr>
            <a:normAutofit/>
          </a:bodyPr>
          <a:lstStyle/>
          <a:p>
            <a:pPr algn="just"/>
            <a:r>
              <a:rPr lang="ru-RU" sz="2000" b="0" i="0" dirty="0">
                <a:solidFill>
                  <a:srgbClr val="262626"/>
                </a:solidFill>
                <a:effectLst/>
                <a:latin typeface="Cambria" panose="02040503050406030204" pitchFamily="18" charset="0"/>
                <a:ea typeface="Cambria" panose="02040503050406030204" pitchFamily="18" charset="0"/>
              </a:rPr>
              <a:t>Тревога может проявляться по-разному, но чаще всего люди описывают такие феномены, как учащенное сердцебиение, затрудненное дыхание, волнение или вибрация в груди, головокружение, дрожь или напряжение в руках и ногах, в мыслях пустота или, наоборот, суета, эмоционально становится беспокойно и напряженно, хочется что-то делать прямо физически, но что именно, не всегда понятно. </a:t>
            </a:r>
            <a:endParaRPr lang="ru-RU" sz="2000" dirty="0">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a16="http://schemas.microsoft.com/office/drawing/2014/main" id="{0D187B47-2C9F-4B52-AFF2-8630FDE75761}"/>
              </a:ext>
            </a:extLst>
          </p:cNvPr>
          <p:cNvSpPr>
            <a:spLocks noGrp="1"/>
          </p:cNvSpPr>
          <p:nvPr>
            <p:ph idx="1"/>
          </p:nvPr>
        </p:nvSpPr>
        <p:spPr>
          <a:xfrm>
            <a:off x="159797" y="2281560"/>
            <a:ext cx="11860567" cy="4438835"/>
          </a:xfrm>
        </p:spPr>
        <p:txBody>
          <a:bodyPr/>
          <a:lstStyle/>
          <a:p>
            <a:pPr algn="just"/>
            <a:r>
              <a:rPr lang="ru-RU" b="0" i="0" dirty="0">
                <a:effectLst/>
                <a:latin typeface="Cambria" panose="02040503050406030204" pitchFamily="18" charset="0"/>
                <a:ea typeface="Cambria" panose="02040503050406030204" pitchFamily="18" charset="0"/>
              </a:rPr>
              <a:t>«Большинство людей, используя термин «тревога», даже не задумываются о том, что он в действительности обозначает. Очень многие люди, если их попросить вспомнить, что именно они чувствовали в состоянии тревоги, скажут, что были мучимы недобрыми предчувствиями, испытывали волнение, беспокойство, а возможно, даже дрожали». </a:t>
            </a:r>
            <a:r>
              <a:rPr lang="ru-RU" b="1" i="0" dirty="0" err="1">
                <a:effectLst/>
                <a:latin typeface="Cambria" panose="02040503050406030204" pitchFamily="18" charset="0"/>
                <a:ea typeface="Cambria" panose="02040503050406030204" pitchFamily="18" charset="0"/>
              </a:rPr>
              <a:t>Кэролл</a:t>
            </a:r>
            <a:r>
              <a:rPr lang="ru-RU" b="1" i="0" dirty="0">
                <a:effectLst/>
                <a:latin typeface="Cambria" panose="02040503050406030204" pitchFamily="18" charset="0"/>
                <a:ea typeface="Cambria" panose="02040503050406030204" pitchFamily="18" charset="0"/>
              </a:rPr>
              <a:t> </a:t>
            </a:r>
            <a:r>
              <a:rPr lang="ru-RU" b="1" i="0" dirty="0" err="1">
                <a:effectLst/>
                <a:latin typeface="Cambria" panose="02040503050406030204" pitchFamily="18" charset="0"/>
                <a:ea typeface="Cambria" panose="02040503050406030204" pitchFamily="18" charset="0"/>
              </a:rPr>
              <a:t>Изард</a:t>
            </a:r>
            <a:r>
              <a:rPr lang="ru-RU" b="0" i="0" dirty="0">
                <a:effectLst/>
                <a:latin typeface="Cambria" panose="02040503050406030204" pitchFamily="18" charset="0"/>
                <a:ea typeface="Cambria" panose="02040503050406030204" pitchFamily="18" charset="0"/>
              </a:rPr>
              <a:t> (1923-1917),</a:t>
            </a:r>
            <a:r>
              <a:rPr lang="ru-RU" b="0" i="0" dirty="0">
                <a:effectLst/>
                <a:latin typeface="Arial" panose="020B0604020202020204" pitchFamily="34" charset="0"/>
              </a:rPr>
              <a:t>  </a:t>
            </a:r>
            <a:r>
              <a:rPr lang="ru-RU" i="0" dirty="0">
                <a:effectLst/>
              </a:rPr>
              <a:t>американский психолог, специалист в области психологии эмоций.</a:t>
            </a:r>
          </a:p>
          <a:p>
            <a:pPr marL="0" indent="0" algn="just">
              <a:buNone/>
            </a:pPr>
            <a:endParaRPr lang="ru-RU" dirty="0">
              <a:ea typeface="Cambria" panose="02040503050406030204" pitchFamily="18" charset="0"/>
            </a:endParaRPr>
          </a:p>
        </p:txBody>
      </p:sp>
      <p:pic>
        <p:nvPicPr>
          <p:cNvPr id="4" name="Рисунок 3">
            <a:extLst>
              <a:ext uri="{FF2B5EF4-FFF2-40B4-BE49-F238E27FC236}">
                <a16:creationId xmlns:a16="http://schemas.microsoft.com/office/drawing/2014/main" id="{A139C46F-C893-4598-9823-FD90C5F05EDA}"/>
              </a:ext>
            </a:extLst>
          </p:cNvPr>
          <p:cNvPicPr>
            <a:picLocks noChangeAspect="1"/>
          </p:cNvPicPr>
          <p:nvPr/>
        </p:nvPicPr>
        <p:blipFill>
          <a:blip r:embed="rId2"/>
          <a:stretch>
            <a:fillRect/>
          </a:stretch>
        </p:blipFill>
        <p:spPr>
          <a:xfrm>
            <a:off x="2032985" y="3803964"/>
            <a:ext cx="2894121" cy="2910690"/>
          </a:xfrm>
          <a:prstGeom prst="rect">
            <a:avLst/>
          </a:prstGeom>
        </p:spPr>
      </p:pic>
      <p:pic>
        <p:nvPicPr>
          <p:cNvPr id="6" name="Рисунок 5">
            <a:extLst>
              <a:ext uri="{FF2B5EF4-FFF2-40B4-BE49-F238E27FC236}">
                <a16:creationId xmlns:a16="http://schemas.microsoft.com/office/drawing/2014/main" id="{857DAB64-D391-49FF-BB12-9E1D2B4EB024}"/>
              </a:ext>
            </a:extLst>
          </p:cNvPr>
          <p:cNvPicPr>
            <a:picLocks noChangeAspect="1"/>
          </p:cNvPicPr>
          <p:nvPr/>
        </p:nvPicPr>
        <p:blipFill>
          <a:blip r:embed="rId3"/>
          <a:stretch>
            <a:fillRect/>
          </a:stretch>
        </p:blipFill>
        <p:spPr>
          <a:xfrm>
            <a:off x="7864509" y="3838027"/>
            <a:ext cx="2006353" cy="2882367"/>
          </a:xfrm>
          <a:prstGeom prst="rect">
            <a:avLst/>
          </a:prstGeom>
        </p:spPr>
      </p:pic>
    </p:spTree>
    <p:extLst>
      <p:ext uri="{BB962C8B-B14F-4D97-AF65-F5344CB8AC3E}">
        <p14:creationId xmlns:p14="http://schemas.microsoft.com/office/powerpoint/2010/main" val="3737785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F866F3-2A0C-4953-803A-C31C02C47689}"/>
              </a:ext>
            </a:extLst>
          </p:cNvPr>
          <p:cNvSpPr>
            <a:spLocks noGrp="1"/>
          </p:cNvSpPr>
          <p:nvPr>
            <p:ph type="title"/>
          </p:nvPr>
        </p:nvSpPr>
        <p:spPr/>
        <p:txBody>
          <a:bodyPr/>
          <a:lstStyle/>
          <a:p>
            <a:r>
              <a:rPr lang="ru-RU" i="1" dirty="0"/>
              <a:t>Эдвард Мунк,</a:t>
            </a:r>
            <a:br>
              <a:rPr lang="ru-RU" i="1" dirty="0"/>
            </a:br>
            <a:r>
              <a:rPr lang="ru-RU" i="1" dirty="0"/>
              <a:t>Крик, 1893 г.</a:t>
            </a:r>
          </a:p>
        </p:txBody>
      </p:sp>
      <p:pic>
        <p:nvPicPr>
          <p:cNvPr id="5" name="Рисунок 4">
            <a:extLst>
              <a:ext uri="{FF2B5EF4-FFF2-40B4-BE49-F238E27FC236}">
                <a16:creationId xmlns:a16="http://schemas.microsoft.com/office/drawing/2014/main" id="{5A255773-3ED6-493A-9F98-A3FFDD520BB7}"/>
              </a:ext>
            </a:extLst>
          </p:cNvPr>
          <p:cNvPicPr>
            <a:picLocks noGrp="1" noChangeAspect="1"/>
          </p:cNvPicPr>
          <p:nvPr>
            <p:ph type="pic" idx="1"/>
          </p:nvPr>
        </p:nvPicPr>
        <p:blipFill>
          <a:blip r:embed="rId2"/>
          <a:srcRect t="22619" b="22619"/>
          <a:stretch>
            <a:fillRect/>
          </a:stretch>
        </p:blipFill>
        <p:spPr>
          <a:xfrm>
            <a:off x="217238" y="310718"/>
            <a:ext cx="7674913" cy="6338657"/>
          </a:xfrm>
          <a:prstGeom prst="rect">
            <a:avLst/>
          </a:prstGeom>
        </p:spPr>
      </p:pic>
    </p:spTree>
    <p:extLst>
      <p:ext uri="{BB962C8B-B14F-4D97-AF65-F5344CB8AC3E}">
        <p14:creationId xmlns:p14="http://schemas.microsoft.com/office/powerpoint/2010/main" val="512851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68CCF57-3595-4316-BC70-C1805E761976}"/>
              </a:ext>
            </a:extLst>
          </p:cNvPr>
          <p:cNvSpPr>
            <a:spLocks noGrp="1"/>
          </p:cNvSpPr>
          <p:nvPr>
            <p:ph type="title"/>
          </p:nvPr>
        </p:nvSpPr>
        <p:spPr>
          <a:xfrm>
            <a:off x="195309" y="221942"/>
            <a:ext cx="10932939" cy="1083075"/>
          </a:xfrm>
        </p:spPr>
        <p:txBody>
          <a:bodyPr/>
          <a:lstStyle/>
          <a:p>
            <a:r>
              <a:rPr lang="ru-RU" dirty="0">
                <a:solidFill>
                  <a:schemeClr val="accent1">
                    <a:lumMod val="75000"/>
                  </a:schemeClr>
                </a:solidFill>
              </a:rPr>
              <a:t>Тревога: такая разная</a:t>
            </a:r>
          </a:p>
        </p:txBody>
      </p:sp>
      <p:sp>
        <p:nvSpPr>
          <p:cNvPr id="3" name="Объект 2">
            <a:extLst>
              <a:ext uri="{FF2B5EF4-FFF2-40B4-BE49-F238E27FC236}">
                <a16:creationId xmlns:a16="http://schemas.microsoft.com/office/drawing/2014/main" id="{998994B9-2DA5-480C-ACE4-64E894A18B85}"/>
              </a:ext>
            </a:extLst>
          </p:cNvPr>
          <p:cNvSpPr>
            <a:spLocks noGrp="1"/>
          </p:cNvSpPr>
          <p:nvPr>
            <p:ph idx="1"/>
          </p:nvPr>
        </p:nvSpPr>
        <p:spPr>
          <a:xfrm>
            <a:off x="195309" y="1526959"/>
            <a:ext cx="11683013" cy="5228947"/>
          </a:xfrm>
        </p:spPr>
        <p:txBody>
          <a:bodyPr>
            <a:normAutofit/>
          </a:bodyPr>
          <a:lstStyle/>
          <a:p>
            <a:pPr marL="0" indent="0" algn="just">
              <a:buNone/>
            </a:pPr>
            <a:r>
              <a:rPr lang="ru-RU" b="0" i="0" dirty="0">
                <a:effectLst/>
                <a:ea typeface="Cambria" panose="02040503050406030204" pitchFamily="18" charset="0"/>
              </a:rPr>
              <a:t>Причины тревоги многообразны. </a:t>
            </a:r>
          </a:p>
          <a:p>
            <a:pPr marL="0" indent="0" algn="just">
              <a:buNone/>
            </a:pPr>
            <a:endParaRPr lang="ru-RU" b="0" i="0" dirty="0">
              <a:effectLst/>
              <a:ea typeface="Cambria" panose="02040503050406030204" pitchFamily="18" charset="0"/>
            </a:endParaRPr>
          </a:p>
          <a:p>
            <a:pPr marL="0" indent="0" algn="just">
              <a:buNone/>
            </a:pPr>
            <a:r>
              <a:rPr lang="ru-RU" b="0" i="0" dirty="0">
                <a:effectLst/>
                <a:ea typeface="Cambria" panose="02040503050406030204" pitchFamily="18" charset="0"/>
              </a:rPr>
              <a:t>Состояние тревоги может быть ответом на биохимические сдвиги внутренней среды организма, вызванные каким-то заболеванием или просто кислородной недостаточностью.</a:t>
            </a:r>
          </a:p>
          <a:p>
            <a:pPr marL="0" indent="0" algn="just">
              <a:buNone/>
            </a:pPr>
            <a:r>
              <a:rPr lang="ru-RU" b="0" i="0" dirty="0">
                <a:effectLst/>
              </a:rPr>
              <a:t>Угроза физическому или социальному благополучию человека, возрастные и жизненные кризисы, нехватка доверия миру и склонность к тотальному контролю также являются причинами тревожных состояний.</a:t>
            </a:r>
            <a:endParaRPr lang="ru-RU" b="0" i="0" dirty="0">
              <a:effectLst/>
              <a:ea typeface="Cambria" panose="02040503050406030204" pitchFamily="18" charset="0"/>
            </a:endParaRPr>
          </a:p>
          <a:p>
            <a:pPr marL="0" indent="0" algn="just">
              <a:buNone/>
            </a:pPr>
            <a:r>
              <a:rPr lang="ru-RU" b="0" i="0" dirty="0">
                <a:effectLst/>
                <a:ea typeface="Cambria" panose="02040503050406030204" pitchFamily="18" charset="0"/>
              </a:rPr>
              <a:t>Тревога — часть стрессовой реакции организма на любое изменение внешней среды. </a:t>
            </a:r>
            <a:r>
              <a:rPr lang="ru-RU" b="0" i="0" dirty="0">
                <a:effectLst/>
              </a:rPr>
              <a:t>«Тревога определяется тем, как человек относится к стрессу, как он его принимает и интерпретирует. Стресс по отношению к тревоге находится как бы на промежуточной станции. Тревога — это то, что мы делаем со стрессом». </a:t>
            </a:r>
            <a:r>
              <a:rPr lang="ru-RU" b="1" i="0" dirty="0">
                <a:effectLst/>
              </a:rPr>
              <a:t>Ролло Мэй </a:t>
            </a:r>
            <a:r>
              <a:rPr lang="ru-RU" i="0" dirty="0">
                <a:effectLst/>
              </a:rPr>
              <a:t>(1909-1994)</a:t>
            </a:r>
            <a:r>
              <a:rPr lang="ru-RU" b="0" i="0" dirty="0">
                <a:effectLst/>
              </a:rPr>
              <a:t>,  </a:t>
            </a:r>
            <a:r>
              <a:rPr lang="ru-RU" i="0" dirty="0">
                <a:effectLst/>
              </a:rPr>
              <a:t>американский психолог и психотерапевт, </a:t>
            </a:r>
            <a:r>
              <a:rPr lang="ru-RU" b="0" i="0" dirty="0">
                <a:effectLst/>
              </a:rPr>
              <a:t>теоретик экзистенциальной психологии.</a:t>
            </a:r>
          </a:p>
          <a:p>
            <a:pPr marL="0" indent="0" algn="just">
              <a:buNone/>
            </a:pPr>
            <a:endParaRPr lang="ru-RU" b="0" i="0" dirty="0">
              <a:effectLst/>
              <a:ea typeface="Cambria" panose="02040503050406030204" pitchFamily="18" charset="0"/>
            </a:endParaRPr>
          </a:p>
          <a:p>
            <a:pPr marL="0" indent="0" algn="just">
              <a:buNone/>
            </a:pPr>
            <a:r>
              <a:rPr lang="ru-RU" b="0" i="0" dirty="0">
                <a:effectLst/>
                <a:ea typeface="Cambria" panose="02040503050406030204" pitchFamily="18" charset="0"/>
              </a:rPr>
              <a:t> Тревогу вызывает столкновение с экзистенциальными переживаниями смерти, несвободы, одиночества или бессмысленности жизни.</a:t>
            </a:r>
          </a:p>
        </p:txBody>
      </p:sp>
    </p:spTree>
    <p:extLst>
      <p:ext uri="{BB962C8B-B14F-4D97-AF65-F5344CB8AC3E}">
        <p14:creationId xmlns:p14="http://schemas.microsoft.com/office/powerpoint/2010/main" val="1458724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DA879A-F7F2-4880-9A97-66F01D53F8B5}"/>
              </a:ext>
            </a:extLst>
          </p:cNvPr>
          <p:cNvSpPr>
            <a:spLocks noGrp="1"/>
          </p:cNvSpPr>
          <p:nvPr>
            <p:ph type="title"/>
          </p:nvPr>
        </p:nvSpPr>
        <p:spPr>
          <a:xfrm>
            <a:off x="195309" y="248575"/>
            <a:ext cx="11762912" cy="1322773"/>
          </a:xfrm>
        </p:spPr>
        <p:txBody>
          <a:bodyPr>
            <a:normAutofit/>
          </a:bodyPr>
          <a:lstStyle/>
          <a:p>
            <a:pPr algn="just"/>
            <a:r>
              <a:rPr kumimoji="0" lang="ru-RU"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Ролло Мэй </a:t>
            </a:r>
            <a:r>
              <a:rPr kumimoji="0" lang="ru-RU"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(1909-1994),  американский психолог и психотерапевт, теоретик экзистенциальной психологии</a:t>
            </a:r>
            <a:endParaRPr lang="ru-RU" sz="2800" dirty="0"/>
          </a:p>
        </p:txBody>
      </p:sp>
      <p:pic>
        <p:nvPicPr>
          <p:cNvPr id="4" name="Рисунок 3">
            <a:extLst>
              <a:ext uri="{FF2B5EF4-FFF2-40B4-BE49-F238E27FC236}">
                <a16:creationId xmlns:a16="http://schemas.microsoft.com/office/drawing/2014/main" id="{6BF5C97B-BBDE-4212-A243-6B723DB2D5C7}"/>
              </a:ext>
            </a:extLst>
          </p:cNvPr>
          <p:cNvPicPr>
            <a:picLocks noChangeAspect="1"/>
          </p:cNvPicPr>
          <p:nvPr/>
        </p:nvPicPr>
        <p:blipFill>
          <a:blip r:embed="rId2"/>
          <a:stretch>
            <a:fillRect/>
          </a:stretch>
        </p:blipFill>
        <p:spPr>
          <a:xfrm>
            <a:off x="905524" y="1673346"/>
            <a:ext cx="3160450" cy="5086172"/>
          </a:xfrm>
          <a:prstGeom prst="rect">
            <a:avLst/>
          </a:prstGeom>
        </p:spPr>
      </p:pic>
      <p:pic>
        <p:nvPicPr>
          <p:cNvPr id="5" name="Рисунок 4">
            <a:extLst>
              <a:ext uri="{FF2B5EF4-FFF2-40B4-BE49-F238E27FC236}">
                <a16:creationId xmlns:a16="http://schemas.microsoft.com/office/drawing/2014/main" id="{D3EC0651-9BDB-4093-8346-B1FC794ECCCC}"/>
              </a:ext>
            </a:extLst>
          </p:cNvPr>
          <p:cNvPicPr>
            <a:picLocks noChangeAspect="1"/>
          </p:cNvPicPr>
          <p:nvPr/>
        </p:nvPicPr>
        <p:blipFill>
          <a:blip r:embed="rId3"/>
          <a:stretch>
            <a:fillRect/>
          </a:stretch>
        </p:blipFill>
        <p:spPr>
          <a:xfrm>
            <a:off x="6915199" y="1774577"/>
            <a:ext cx="3532806" cy="4984941"/>
          </a:xfrm>
          <a:prstGeom prst="rect">
            <a:avLst/>
          </a:prstGeom>
        </p:spPr>
      </p:pic>
    </p:spTree>
    <p:extLst>
      <p:ext uri="{BB962C8B-B14F-4D97-AF65-F5344CB8AC3E}">
        <p14:creationId xmlns:p14="http://schemas.microsoft.com/office/powerpoint/2010/main" val="4284713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F70A09-9BCD-4453-A5EC-B86C5B7F71F2}"/>
              </a:ext>
            </a:extLst>
          </p:cNvPr>
          <p:cNvSpPr>
            <a:spLocks noGrp="1"/>
          </p:cNvSpPr>
          <p:nvPr>
            <p:ph type="title"/>
          </p:nvPr>
        </p:nvSpPr>
        <p:spPr>
          <a:xfrm>
            <a:off x="150919" y="266330"/>
            <a:ext cx="11887199" cy="1331651"/>
          </a:xfrm>
        </p:spPr>
        <p:txBody>
          <a:bodyPr/>
          <a:lstStyle/>
          <a:p>
            <a:r>
              <a:rPr lang="ru-RU" dirty="0" err="1">
                <a:solidFill>
                  <a:schemeClr val="accent2">
                    <a:lumMod val="75000"/>
                  </a:schemeClr>
                </a:solidFill>
              </a:rPr>
              <a:t>ЭкзИСТЕНЦИАЛЬНАЯ</a:t>
            </a:r>
            <a:r>
              <a:rPr lang="ru-RU" dirty="0">
                <a:solidFill>
                  <a:schemeClr val="accent2">
                    <a:lumMod val="75000"/>
                  </a:schemeClr>
                </a:solidFill>
              </a:rPr>
              <a:t> ТРЕВОГА</a:t>
            </a:r>
          </a:p>
        </p:txBody>
      </p:sp>
      <p:sp>
        <p:nvSpPr>
          <p:cNvPr id="3" name="Объект 2">
            <a:extLst>
              <a:ext uri="{FF2B5EF4-FFF2-40B4-BE49-F238E27FC236}">
                <a16:creationId xmlns:a16="http://schemas.microsoft.com/office/drawing/2014/main" id="{9D4CEE7A-3816-46A5-B5CE-A60BEF413ABD}"/>
              </a:ext>
            </a:extLst>
          </p:cNvPr>
          <p:cNvSpPr>
            <a:spLocks noGrp="1"/>
          </p:cNvSpPr>
          <p:nvPr>
            <p:ph idx="1"/>
          </p:nvPr>
        </p:nvSpPr>
        <p:spPr>
          <a:xfrm>
            <a:off x="150920" y="1802167"/>
            <a:ext cx="11887200" cy="4944861"/>
          </a:xfrm>
        </p:spPr>
        <p:txBody>
          <a:bodyPr>
            <a:normAutofit lnSpcReduction="10000"/>
          </a:bodyPr>
          <a:lstStyle/>
          <a:p>
            <a:pPr marL="0" indent="0" algn="just">
              <a:buNone/>
            </a:pPr>
            <a:r>
              <a:rPr lang="ru-RU" sz="3200" dirty="0"/>
              <a:t>Экзистенциальная тревога принадлежит к числу феноменов, которые наиболее отчетливо свидетельствуют о неустранимости экзистенциальных аспектов человеческой жизни. </a:t>
            </a:r>
          </a:p>
          <a:p>
            <a:pPr marL="0" indent="0" algn="just">
              <a:buNone/>
            </a:pPr>
            <a:r>
              <a:rPr lang="ru-RU" sz="3200" dirty="0"/>
              <a:t>Не случайно именно с нее полтора столетия назад в классических работах </a:t>
            </a:r>
            <a:r>
              <a:rPr lang="ru-RU" sz="3200" b="1" dirty="0"/>
              <a:t>Серена Кьеркегора</a:t>
            </a:r>
            <a:r>
              <a:rPr lang="ru-RU" sz="3200" dirty="0"/>
              <a:t> начал свое поступательное развитие </a:t>
            </a:r>
            <a:r>
              <a:rPr lang="ru-RU" sz="3200" b="1" dirty="0"/>
              <a:t>экзистенциальный взгляд</a:t>
            </a:r>
            <a:r>
              <a:rPr lang="ru-RU" sz="3200" dirty="0"/>
              <a:t> на человека в мире. </a:t>
            </a:r>
          </a:p>
          <a:p>
            <a:pPr marL="0" indent="0" algn="just">
              <a:buNone/>
            </a:pPr>
            <a:r>
              <a:rPr lang="ru-RU" sz="3200" dirty="0"/>
              <a:t>Прежде чем при ступать к анализу собственно проблемы тревоги, обрисуем в основных чертах экзистенциальный подход, как он видится в ракурсе темы.</a:t>
            </a:r>
          </a:p>
        </p:txBody>
      </p:sp>
    </p:spTree>
    <p:extLst>
      <p:ext uri="{BB962C8B-B14F-4D97-AF65-F5344CB8AC3E}">
        <p14:creationId xmlns:p14="http://schemas.microsoft.com/office/powerpoint/2010/main" val="4168253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A8D7829-F92E-437A-AA38-B79A8D04079C}"/>
              </a:ext>
            </a:extLst>
          </p:cNvPr>
          <p:cNvSpPr>
            <a:spLocks noGrp="1"/>
          </p:cNvSpPr>
          <p:nvPr>
            <p:ph type="title"/>
          </p:nvPr>
        </p:nvSpPr>
        <p:spPr>
          <a:xfrm>
            <a:off x="177553" y="239698"/>
            <a:ext cx="11860567" cy="1020932"/>
          </a:xfrm>
        </p:spPr>
        <p:txBody>
          <a:bodyPr/>
          <a:lstStyle/>
          <a:p>
            <a:r>
              <a:rPr lang="ru-RU" dirty="0">
                <a:solidFill>
                  <a:schemeClr val="accent2">
                    <a:lumMod val="75000"/>
                  </a:schemeClr>
                </a:solidFill>
              </a:rPr>
              <a:t>Серен </a:t>
            </a:r>
            <a:r>
              <a:rPr lang="ru-RU" dirty="0" err="1">
                <a:solidFill>
                  <a:schemeClr val="accent2">
                    <a:lumMod val="75000"/>
                  </a:schemeClr>
                </a:solidFill>
              </a:rPr>
              <a:t>кьеркегор</a:t>
            </a:r>
            <a:r>
              <a:rPr lang="ru-RU" dirty="0">
                <a:solidFill>
                  <a:schemeClr val="accent2">
                    <a:lumMod val="75000"/>
                  </a:schemeClr>
                </a:solidFill>
              </a:rPr>
              <a:t> </a:t>
            </a:r>
            <a:r>
              <a:rPr lang="ru-RU" dirty="0"/>
              <a:t>(1813-1855)</a:t>
            </a:r>
          </a:p>
        </p:txBody>
      </p:sp>
      <p:pic>
        <p:nvPicPr>
          <p:cNvPr id="3074" name="Picture 2" descr="Незаконченный эскиз портрета. Художник: Нильс Кристиан Кьеркегор, 1840">
            <a:extLst>
              <a:ext uri="{FF2B5EF4-FFF2-40B4-BE49-F238E27FC236}">
                <a16:creationId xmlns:a16="http://schemas.microsoft.com/office/drawing/2014/main" id="{6B2AA614-790A-4A5F-869A-EBE3697D9B2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0738" y="1464970"/>
            <a:ext cx="3708720" cy="5237163"/>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a:extLst>
              <a:ext uri="{FF2B5EF4-FFF2-40B4-BE49-F238E27FC236}">
                <a16:creationId xmlns:a16="http://schemas.microsoft.com/office/drawing/2014/main" id="{3D0A03BF-C69E-41EF-AFB8-9EA2D2FB3998}"/>
              </a:ext>
            </a:extLst>
          </p:cNvPr>
          <p:cNvPicPr>
            <a:picLocks noChangeAspect="1"/>
          </p:cNvPicPr>
          <p:nvPr/>
        </p:nvPicPr>
        <p:blipFill>
          <a:blip r:embed="rId3"/>
          <a:stretch>
            <a:fillRect/>
          </a:stretch>
        </p:blipFill>
        <p:spPr>
          <a:xfrm>
            <a:off x="7297445" y="1370046"/>
            <a:ext cx="3433512" cy="5373446"/>
          </a:xfrm>
          <a:prstGeom prst="rect">
            <a:avLst/>
          </a:prstGeom>
        </p:spPr>
      </p:pic>
    </p:spTree>
    <p:extLst>
      <p:ext uri="{BB962C8B-B14F-4D97-AF65-F5344CB8AC3E}">
        <p14:creationId xmlns:p14="http://schemas.microsoft.com/office/powerpoint/2010/main" val="3471374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F778C03-5535-4DE3-8431-A9F1FA7D2213}"/>
              </a:ext>
            </a:extLst>
          </p:cNvPr>
          <p:cNvSpPr>
            <a:spLocks noGrp="1"/>
          </p:cNvSpPr>
          <p:nvPr>
            <p:ph type="title"/>
          </p:nvPr>
        </p:nvSpPr>
        <p:spPr>
          <a:xfrm>
            <a:off x="213063" y="173116"/>
            <a:ext cx="11674137" cy="1096391"/>
          </a:xfrm>
        </p:spPr>
        <p:txBody>
          <a:bodyPr>
            <a:noAutofit/>
          </a:bodyPr>
          <a:lstStyle/>
          <a:p>
            <a:pPr algn="just"/>
            <a:r>
              <a:rPr lang="ru-RU" sz="4000" dirty="0"/>
              <a:t>Модусы психологии</a:t>
            </a:r>
          </a:p>
        </p:txBody>
      </p:sp>
      <p:sp>
        <p:nvSpPr>
          <p:cNvPr id="3" name="Объект 2">
            <a:extLst>
              <a:ext uri="{FF2B5EF4-FFF2-40B4-BE49-F238E27FC236}">
                <a16:creationId xmlns:a16="http://schemas.microsoft.com/office/drawing/2014/main" id="{57FD774D-16DC-4540-8354-EB7441E3E742}"/>
              </a:ext>
            </a:extLst>
          </p:cNvPr>
          <p:cNvSpPr>
            <a:spLocks noGrp="1"/>
          </p:cNvSpPr>
          <p:nvPr>
            <p:ph idx="1"/>
          </p:nvPr>
        </p:nvSpPr>
        <p:spPr>
          <a:xfrm>
            <a:off x="213063" y="1482571"/>
            <a:ext cx="11745157" cy="5202313"/>
          </a:xfrm>
        </p:spPr>
        <p:txBody>
          <a:bodyPr>
            <a:normAutofit/>
          </a:bodyPr>
          <a:lstStyle/>
          <a:p>
            <a:pPr marL="0" indent="0">
              <a:lnSpc>
                <a:spcPct val="100000"/>
              </a:lnSpc>
              <a:spcBef>
                <a:spcPts val="0"/>
              </a:spcBef>
              <a:buNone/>
            </a:pPr>
            <a:r>
              <a:rPr lang="ru-RU" dirty="0"/>
              <a:t>Каузальная                                                              </a:t>
            </a:r>
            <a:r>
              <a:rPr lang="ru-RU" b="1" dirty="0">
                <a:solidFill>
                  <a:schemeClr val="accent2">
                    <a:lumMod val="75000"/>
                  </a:schemeClr>
                </a:solidFill>
              </a:rPr>
              <a:t>ПСИХОЛОГИЯ                                                   </a:t>
            </a:r>
            <a:r>
              <a:rPr lang="ru-RU" dirty="0"/>
              <a:t>Понимающая</a:t>
            </a:r>
          </a:p>
          <a:p>
            <a:pPr marL="0" indent="0">
              <a:lnSpc>
                <a:spcPct val="100000"/>
              </a:lnSpc>
              <a:spcBef>
                <a:spcPts val="0"/>
              </a:spcBef>
              <a:buNone/>
            </a:pPr>
            <a:r>
              <a:rPr lang="ru-RU" dirty="0"/>
              <a:t>(доказательная                                                                                                                                      (гуманистическая, </a:t>
            </a:r>
          </a:p>
          <a:p>
            <a:pPr marL="0" indent="0">
              <a:lnSpc>
                <a:spcPct val="100000"/>
              </a:lnSpc>
              <a:spcBef>
                <a:spcPts val="0"/>
              </a:spcBef>
              <a:buNone/>
            </a:pPr>
            <a:r>
              <a:rPr lang="ru-RU" dirty="0"/>
              <a:t>позитивистская,                                                                                                                                     экзистенциальная)    </a:t>
            </a:r>
          </a:p>
          <a:p>
            <a:pPr marL="0" indent="0">
              <a:lnSpc>
                <a:spcPct val="100000"/>
              </a:lnSpc>
              <a:spcBef>
                <a:spcPts val="0"/>
              </a:spcBef>
              <a:buNone/>
            </a:pPr>
            <a:r>
              <a:rPr lang="ru-RU" dirty="0"/>
              <a:t> традиционная,                                                                                                                                феноменологическая)           </a:t>
            </a:r>
          </a:p>
          <a:p>
            <a:pPr marL="0" indent="0">
              <a:lnSpc>
                <a:spcPct val="100000"/>
              </a:lnSpc>
              <a:spcBef>
                <a:spcPts val="0"/>
              </a:spcBef>
              <a:buNone/>
            </a:pPr>
            <a:r>
              <a:rPr lang="ru-RU" dirty="0"/>
              <a:t>клиническая,</a:t>
            </a:r>
          </a:p>
          <a:p>
            <a:pPr marL="0" indent="0">
              <a:lnSpc>
                <a:spcPct val="100000"/>
              </a:lnSpc>
              <a:spcBef>
                <a:spcPts val="0"/>
              </a:spcBef>
              <a:buNone/>
            </a:pPr>
            <a:r>
              <a:rPr lang="ru-RU" dirty="0"/>
              <a:t>эмпирическая,</a:t>
            </a:r>
          </a:p>
          <a:p>
            <a:pPr marL="0" indent="0">
              <a:lnSpc>
                <a:spcPct val="100000"/>
              </a:lnSpc>
              <a:spcBef>
                <a:spcPts val="0"/>
              </a:spcBef>
              <a:buNone/>
            </a:pPr>
            <a:r>
              <a:rPr lang="ru-RU" dirty="0"/>
              <a:t>естественно-научная)                                                                              </a:t>
            </a:r>
          </a:p>
          <a:p>
            <a:pPr marL="0" indent="0">
              <a:lnSpc>
                <a:spcPct val="100000"/>
              </a:lnSpc>
              <a:spcBef>
                <a:spcPts val="0"/>
              </a:spcBef>
              <a:buNone/>
            </a:pPr>
            <a:r>
              <a:rPr lang="ru-RU" dirty="0"/>
              <a:t>                                                                                 </a:t>
            </a:r>
            <a:r>
              <a:rPr lang="ru-RU" sz="2400" dirty="0"/>
              <a:t>Раскол психологии</a:t>
            </a:r>
          </a:p>
          <a:p>
            <a:pPr marL="0" indent="0">
              <a:lnSpc>
                <a:spcPct val="100000"/>
              </a:lnSpc>
              <a:spcBef>
                <a:spcPts val="0"/>
              </a:spcBef>
              <a:buNone/>
            </a:pPr>
            <a:r>
              <a:rPr lang="ru-RU" dirty="0"/>
              <a:t>                                                                                                  </a:t>
            </a:r>
            <a:r>
              <a:rPr lang="en-US" dirty="0"/>
              <a:t>XIX </a:t>
            </a:r>
            <a:r>
              <a:rPr lang="ru-RU" dirty="0"/>
              <a:t>в.</a:t>
            </a:r>
          </a:p>
          <a:p>
            <a:pPr marL="0" indent="0">
              <a:lnSpc>
                <a:spcPct val="100000"/>
              </a:lnSpc>
              <a:spcBef>
                <a:spcPts val="0"/>
              </a:spcBef>
              <a:buNone/>
            </a:pPr>
            <a:r>
              <a:rPr lang="ru-RU" dirty="0"/>
              <a:t>Вундт В., </a:t>
            </a:r>
            <a:r>
              <a:rPr lang="ru-RU" dirty="0" err="1"/>
              <a:t>Фехнер</a:t>
            </a:r>
            <a:r>
              <a:rPr lang="ru-RU" dirty="0"/>
              <a:t> Г.                                                                                                                        Ф. </a:t>
            </a:r>
            <a:r>
              <a:rPr lang="ru-RU" dirty="0" err="1"/>
              <a:t>Брентано</a:t>
            </a:r>
            <a:r>
              <a:rPr lang="ru-RU" dirty="0"/>
              <a:t>, В. </a:t>
            </a:r>
            <a:r>
              <a:rPr lang="ru-RU" dirty="0" err="1"/>
              <a:t>Дильтей</a:t>
            </a:r>
            <a:r>
              <a:rPr lang="ru-RU" dirty="0"/>
              <a:t> </a:t>
            </a:r>
          </a:p>
          <a:p>
            <a:pPr marL="0" indent="0">
              <a:lnSpc>
                <a:spcPct val="100000"/>
              </a:lnSpc>
              <a:spcBef>
                <a:spcPts val="0"/>
              </a:spcBef>
              <a:buNone/>
            </a:pPr>
            <a:r>
              <a:rPr lang="ru-RU" dirty="0"/>
              <a:t>метод заимствован                                                                                                                        оригинальный,    </a:t>
            </a:r>
          </a:p>
          <a:p>
            <a:pPr marL="0" indent="0">
              <a:lnSpc>
                <a:spcPct val="100000"/>
              </a:lnSpc>
              <a:spcBef>
                <a:spcPts val="0"/>
              </a:spcBef>
              <a:buNone/>
            </a:pPr>
            <a:r>
              <a:rPr lang="ru-RU" dirty="0"/>
              <a:t>из естественных наук,                                                                                                                  специфический метод,</a:t>
            </a:r>
          </a:p>
          <a:p>
            <a:pPr marL="0" indent="0">
              <a:lnSpc>
                <a:spcPct val="100000"/>
              </a:lnSpc>
              <a:spcBef>
                <a:spcPts val="0"/>
              </a:spcBef>
              <a:buNone/>
            </a:pPr>
            <a:r>
              <a:rPr lang="ru-RU" dirty="0"/>
              <a:t>причинно-следственный                                                                                                            основывающийся на                                                                                                                                                                                                         </a:t>
            </a:r>
          </a:p>
          <a:p>
            <a:pPr marL="0" indent="0">
              <a:lnSpc>
                <a:spcPct val="100000"/>
              </a:lnSpc>
              <a:spcBef>
                <a:spcPts val="0"/>
              </a:spcBef>
              <a:buNone/>
            </a:pPr>
            <a:r>
              <a:rPr lang="ru-RU" dirty="0"/>
              <a:t>объяснительный метод                                                                                                   философской герменевтике,</a:t>
            </a:r>
          </a:p>
          <a:p>
            <a:pPr marL="0" indent="0">
              <a:lnSpc>
                <a:spcPct val="100000"/>
              </a:lnSpc>
              <a:spcBef>
                <a:spcPts val="0"/>
              </a:spcBef>
              <a:buNone/>
            </a:pPr>
            <a:r>
              <a:rPr lang="ru-RU" dirty="0"/>
              <a:t>                                                                                                                                                     истолковывающий метод </a:t>
            </a:r>
          </a:p>
          <a:p>
            <a:pPr marL="0" indent="0">
              <a:lnSpc>
                <a:spcPct val="100000"/>
              </a:lnSpc>
              <a:spcBef>
                <a:spcPts val="0"/>
              </a:spcBef>
              <a:buNone/>
            </a:pPr>
            <a:r>
              <a:rPr lang="ru-RU" b="1" dirty="0"/>
              <a:t>Психология человека детерминированного</a:t>
            </a:r>
            <a:r>
              <a:rPr lang="ru-RU" dirty="0"/>
              <a:t>         </a:t>
            </a:r>
            <a:r>
              <a:rPr lang="ru-RU" b="1" dirty="0"/>
              <a:t>Психология человека недетерминированного</a:t>
            </a:r>
            <a:r>
              <a:rPr lang="ru-RU" dirty="0"/>
              <a:t>                                                                                                                                                                      </a:t>
            </a:r>
          </a:p>
        </p:txBody>
      </p:sp>
      <p:sp>
        <p:nvSpPr>
          <p:cNvPr id="6" name="Стрелка: влево 5">
            <a:extLst>
              <a:ext uri="{FF2B5EF4-FFF2-40B4-BE49-F238E27FC236}">
                <a16:creationId xmlns:a16="http://schemas.microsoft.com/office/drawing/2014/main" id="{DB9B7A8E-FD1A-4074-9E0E-677B901F42B0}"/>
              </a:ext>
            </a:extLst>
          </p:cNvPr>
          <p:cNvSpPr/>
          <p:nvPr/>
        </p:nvSpPr>
        <p:spPr>
          <a:xfrm>
            <a:off x="3197058" y="1562470"/>
            <a:ext cx="978408" cy="298201"/>
          </a:xfrm>
          <a:prstGeom prst="left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право 6">
            <a:extLst>
              <a:ext uri="{FF2B5EF4-FFF2-40B4-BE49-F238E27FC236}">
                <a16:creationId xmlns:a16="http://schemas.microsoft.com/office/drawing/2014/main" id="{71EC120E-9438-4054-A064-0B97B15D53FA}"/>
              </a:ext>
            </a:extLst>
          </p:cNvPr>
          <p:cNvSpPr/>
          <p:nvPr/>
        </p:nvSpPr>
        <p:spPr>
          <a:xfrm>
            <a:off x="8016535" y="1562470"/>
            <a:ext cx="978408" cy="298201"/>
          </a:xfrm>
          <a:prstGeom prst="right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981314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02B044-D659-434A-AFC8-1033016C8195}"/>
              </a:ext>
            </a:extLst>
          </p:cNvPr>
          <p:cNvSpPr>
            <a:spLocks noGrp="1"/>
          </p:cNvSpPr>
          <p:nvPr>
            <p:ph type="title"/>
          </p:nvPr>
        </p:nvSpPr>
        <p:spPr>
          <a:xfrm>
            <a:off x="142240" y="274320"/>
            <a:ext cx="11948160" cy="950798"/>
          </a:xfrm>
        </p:spPr>
        <p:txBody>
          <a:bodyPr>
            <a:normAutofit/>
          </a:bodyPr>
          <a:lstStyle/>
          <a:p>
            <a:r>
              <a:rPr lang="ru-RU" sz="2000" dirty="0"/>
              <a:t>Густав </a:t>
            </a:r>
            <a:r>
              <a:rPr lang="ru-RU" sz="2000" dirty="0" err="1"/>
              <a:t>Фехнер</a:t>
            </a:r>
            <a:r>
              <a:rPr lang="ru-RU" sz="2000" dirty="0"/>
              <a:t> (1801-1887)                                                                           Вильгельм </a:t>
            </a:r>
            <a:r>
              <a:rPr lang="ru-RU" sz="2000" dirty="0" err="1"/>
              <a:t>Дильтей</a:t>
            </a:r>
            <a:r>
              <a:rPr lang="ru-RU" sz="2000" dirty="0"/>
              <a:t>  (1833-1911)                                                                                          </a:t>
            </a:r>
            <a:br>
              <a:rPr lang="ru-RU" sz="2000" dirty="0"/>
            </a:br>
            <a:r>
              <a:rPr lang="ru-RU" sz="2000" dirty="0"/>
              <a:t>Вильгельм Вундт (1832-1920)                                                                    Франц </a:t>
            </a:r>
            <a:r>
              <a:rPr lang="ru-RU" sz="2000" dirty="0" err="1"/>
              <a:t>Брентано</a:t>
            </a:r>
            <a:r>
              <a:rPr lang="ru-RU" sz="2000" dirty="0"/>
              <a:t> (1838-1917)</a:t>
            </a:r>
          </a:p>
        </p:txBody>
      </p:sp>
      <p:pic>
        <p:nvPicPr>
          <p:cNvPr id="3" name="Рисунок 2">
            <a:extLst>
              <a:ext uri="{FF2B5EF4-FFF2-40B4-BE49-F238E27FC236}">
                <a16:creationId xmlns:a16="http://schemas.microsoft.com/office/drawing/2014/main" id="{92D1DACC-5668-473A-8B57-975C12B83406}"/>
              </a:ext>
            </a:extLst>
          </p:cNvPr>
          <p:cNvPicPr>
            <a:picLocks noChangeAspect="1"/>
          </p:cNvPicPr>
          <p:nvPr/>
        </p:nvPicPr>
        <p:blipFill>
          <a:blip r:embed="rId2"/>
          <a:stretch>
            <a:fillRect/>
          </a:stretch>
        </p:blipFill>
        <p:spPr>
          <a:xfrm>
            <a:off x="319994" y="1482723"/>
            <a:ext cx="2938929" cy="4243373"/>
          </a:xfrm>
          <a:prstGeom prst="rect">
            <a:avLst/>
          </a:prstGeom>
        </p:spPr>
      </p:pic>
      <p:pic>
        <p:nvPicPr>
          <p:cNvPr id="4" name="Рисунок 3">
            <a:extLst>
              <a:ext uri="{FF2B5EF4-FFF2-40B4-BE49-F238E27FC236}">
                <a16:creationId xmlns:a16="http://schemas.microsoft.com/office/drawing/2014/main" id="{412357CC-3183-4388-825B-2F39B4B66318}"/>
              </a:ext>
            </a:extLst>
          </p:cNvPr>
          <p:cNvPicPr>
            <a:picLocks noChangeAspect="1"/>
          </p:cNvPicPr>
          <p:nvPr/>
        </p:nvPicPr>
        <p:blipFill>
          <a:blip r:embed="rId3"/>
          <a:stretch>
            <a:fillRect/>
          </a:stretch>
        </p:blipFill>
        <p:spPr>
          <a:xfrm>
            <a:off x="2545715" y="2735756"/>
            <a:ext cx="3151661" cy="3919978"/>
          </a:xfrm>
          <a:prstGeom prst="rect">
            <a:avLst/>
          </a:prstGeom>
        </p:spPr>
      </p:pic>
      <p:pic>
        <p:nvPicPr>
          <p:cNvPr id="5" name="Рисунок 4">
            <a:extLst>
              <a:ext uri="{FF2B5EF4-FFF2-40B4-BE49-F238E27FC236}">
                <a16:creationId xmlns:a16="http://schemas.microsoft.com/office/drawing/2014/main" id="{91DB24E5-56CA-4A93-A64D-DDF32C32622C}"/>
              </a:ext>
            </a:extLst>
          </p:cNvPr>
          <p:cNvPicPr>
            <a:picLocks noChangeAspect="1"/>
          </p:cNvPicPr>
          <p:nvPr/>
        </p:nvPicPr>
        <p:blipFill>
          <a:blip r:embed="rId4"/>
          <a:stretch>
            <a:fillRect/>
          </a:stretch>
        </p:blipFill>
        <p:spPr>
          <a:xfrm>
            <a:off x="7089519" y="1477645"/>
            <a:ext cx="2725041" cy="3919978"/>
          </a:xfrm>
          <a:prstGeom prst="rect">
            <a:avLst/>
          </a:prstGeom>
        </p:spPr>
      </p:pic>
      <p:pic>
        <p:nvPicPr>
          <p:cNvPr id="6" name="Рисунок 5">
            <a:extLst>
              <a:ext uri="{FF2B5EF4-FFF2-40B4-BE49-F238E27FC236}">
                <a16:creationId xmlns:a16="http://schemas.microsoft.com/office/drawing/2014/main" id="{9F013A48-CFBA-45D3-B3F5-9FF9F2B5C6F1}"/>
              </a:ext>
            </a:extLst>
          </p:cNvPr>
          <p:cNvPicPr>
            <a:picLocks noChangeAspect="1"/>
          </p:cNvPicPr>
          <p:nvPr/>
        </p:nvPicPr>
        <p:blipFill>
          <a:blip r:embed="rId5"/>
          <a:stretch>
            <a:fillRect/>
          </a:stretch>
        </p:blipFill>
        <p:spPr>
          <a:xfrm>
            <a:off x="9206144" y="2997939"/>
            <a:ext cx="2577078" cy="3707134"/>
          </a:xfrm>
          <a:prstGeom prst="rect">
            <a:avLst/>
          </a:prstGeom>
        </p:spPr>
      </p:pic>
    </p:spTree>
    <p:extLst>
      <p:ext uri="{BB962C8B-B14F-4D97-AF65-F5344CB8AC3E}">
        <p14:creationId xmlns:p14="http://schemas.microsoft.com/office/powerpoint/2010/main" val="2617885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9D9F07-95A2-4F52-A19F-225C18038BA9}"/>
              </a:ext>
            </a:extLst>
          </p:cNvPr>
          <p:cNvSpPr>
            <a:spLocks noGrp="1"/>
          </p:cNvSpPr>
          <p:nvPr>
            <p:ph type="title"/>
          </p:nvPr>
        </p:nvSpPr>
        <p:spPr>
          <a:xfrm>
            <a:off x="79898" y="204186"/>
            <a:ext cx="11975978" cy="1118587"/>
          </a:xfrm>
        </p:spPr>
        <p:txBody>
          <a:bodyPr>
            <a:normAutofit fontScale="90000"/>
          </a:bodyPr>
          <a:lstStyle/>
          <a:p>
            <a:r>
              <a:rPr kumimoji="0" lang="ru-RU" sz="4000" b="0" i="0" u="none" strike="noStrike" kern="1200" cap="all" spc="0" normalizeH="0" baseline="0" noProof="0" dirty="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Cambria" panose="02040503050406030204" pitchFamily="18" charset="0"/>
                <a:ea typeface="+mj-ea"/>
                <a:cs typeface="+mj-cs"/>
              </a:rPr>
              <a:t>Экзистенциальная психология как психология человека необусловленного </a:t>
            </a:r>
            <a:endParaRPr lang="ru-RU" dirty="0"/>
          </a:p>
        </p:txBody>
      </p:sp>
      <p:sp>
        <p:nvSpPr>
          <p:cNvPr id="3" name="Объект 2">
            <a:extLst>
              <a:ext uri="{FF2B5EF4-FFF2-40B4-BE49-F238E27FC236}">
                <a16:creationId xmlns:a16="http://schemas.microsoft.com/office/drawing/2014/main" id="{3A06F4BC-2EC3-47DE-A4D6-9DDBE8644BC5}"/>
              </a:ext>
            </a:extLst>
          </p:cNvPr>
          <p:cNvSpPr>
            <a:spLocks noGrp="1"/>
          </p:cNvSpPr>
          <p:nvPr>
            <p:ph idx="1"/>
          </p:nvPr>
        </p:nvSpPr>
        <p:spPr>
          <a:xfrm>
            <a:off x="159798" y="1580225"/>
            <a:ext cx="11896077" cy="5073589"/>
          </a:xfrm>
        </p:spPr>
        <p:txBody>
          <a:bodyPr/>
          <a:lstStyle/>
          <a:p>
            <a:pPr algn="just"/>
            <a:r>
              <a:rPr lang="ru-RU" dirty="0"/>
              <a:t>В жизни человека существует, по меньшей мере, два рода ситуаций, где не срабатывает ни один из причинно-следственных подходов. </a:t>
            </a:r>
          </a:p>
        </p:txBody>
      </p:sp>
      <p:pic>
        <p:nvPicPr>
          <p:cNvPr id="4" name="Рисунок 3">
            <a:extLst>
              <a:ext uri="{FF2B5EF4-FFF2-40B4-BE49-F238E27FC236}">
                <a16:creationId xmlns:a16="http://schemas.microsoft.com/office/drawing/2014/main" id="{4EF67153-2EA9-4AF3-B782-4F77CFEFCE87}"/>
              </a:ext>
            </a:extLst>
          </p:cNvPr>
          <p:cNvPicPr>
            <a:picLocks noChangeAspect="1"/>
          </p:cNvPicPr>
          <p:nvPr/>
        </p:nvPicPr>
        <p:blipFill>
          <a:blip r:embed="rId3"/>
          <a:stretch>
            <a:fillRect/>
          </a:stretch>
        </p:blipFill>
        <p:spPr>
          <a:xfrm>
            <a:off x="432774" y="2565647"/>
            <a:ext cx="5248500" cy="4194699"/>
          </a:xfrm>
          <a:prstGeom prst="rect">
            <a:avLst/>
          </a:prstGeom>
        </p:spPr>
      </p:pic>
      <p:pic>
        <p:nvPicPr>
          <p:cNvPr id="5" name="Рисунок 4">
            <a:extLst>
              <a:ext uri="{FF2B5EF4-FFF2-40B4-BE49-F238E27FC236}">
                <a16:creationId xmlns:a16="http://schemas.microsoft.com/office/drawing/2014/main" id="{19B07021-2BDC-4D58-8CC8-05215896235F}"/>
              </a:ext>
            </a:extLst>
          </p:cNvPr>
          <p:cNvPicPr>
            <a:picLocks noChangeAspect="1"/>
          </p:cNvPicPr>
          <p:nvPr/>
        </p:nvPicPr>
        <p:blipFill>
          <a:blip r:embed="rId4"/>
          <a:stretch>
            <a:fillRect/>
          </a:stretch>
        </p:blipFill>
        <p:spPr>
          <a:xfrm>
            <a:off x="7178799" y="2037426"/>
            <a:ext cx="3379550" cy="4722920"/>
          </a:xfrm>
          <a:prstGeom prst="rect">
            <a:avLst/>
          </a:prstGeom>
        </p:spPr>
      </p:pic>
    </p:spTree>
    <p:extLst>
      <p:ext uri="{BB962C8B-B14F-4D97-AF65-F5344CB8AC3E}">
        <p14:creationId xmlns:p14="http://schemas.microsoft.com/office/powerpoint/2010/main" val="1294056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072A396-A649-4E99-815B-698EA196E5FE}"/>
              </a:ext>
            </a:extLst>
          </p:cNvPr>
          <p:cNvSpPr>
            <a:spLocks noGrp="1"/>
          </p:cNvSpPr>
          <p:nvPr>
            <p:ph type="title"/>
          </p:nvPr>
        </p:nvSpPr>
        <p:spPr>
          <a:xfrm>
            <a:off x="142043" y="79899"/>
            <a:ext cx="11967100" cy="994299"/>
          </a:xfrm>
        </p:spPr>
        <p:txBody>
          <a:bodyPr>
            <a:noAutofit/>
          </a:bodyPr>
          <a:lstStyle/>
          <a:p>
            <a:pPr algn="just"/>
            <a:r>
              <a:rPr kumimoji="0" lang="ru-RU" sz="3600" b="0" i="0" u="none" strike="noStrike" kern="1200" cap="all" spc="0" normalizeH="0" baseline="0" noProof="0" dirty="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Cambria" panose="02040503050406030204" pitchFamily="18" charset="0"/>
                <a:ea typeface="+mj-ea"/>
                <a:cs typeface="+mj-cs"/>
              </a:rPr>
              <a:t>Экзистенциальная психология как психология человека необусловленного </a:t>
            </a:r>
            <a:endParaRPr lang="ru-RU" sz="3600" dirty="0"/>
          </a:p>
        </p:txBody>
      </p:sp>
      <p:sp>
        <p:nvSpPr>
          <p:cNvPr id="3" name="Объект 2">
            <a:extLst>
              <a:ext uri="{FF2B5EF4-FFF2-40B4-BE49-F238E27FC236}">
                <a16:creationId xmlns:a16="http://schemas.microsoft.com/office/drawing/2014/main" id="{1432AC2C-8282-43F0-9852-84A910B711F1}"/>
              </a:ext>
            </a:extLst>
          </p:cNvPr>
          <p:cNvSpPr>
            <a:spLocks noGrp="1"/>
          </p:cNvSpPr>
          <p:nvPr>
            <p:ph idx="1"/>
          </p:nvPr>
        </p:nvSpPr>
        <p:spPr>
          <a:xfrm>
            <a:off x="79899" y="1278384"/>
            <a:ext cx="11967099" cy="5499717"/>
          </a:xfrm>
        </p:spPr>
        <p:txBody>
          <a:bodyPr/>
          <a:lstStyle/>
          <a:p>
            <a:pPr algn="just"/>
            <a:r>
              <a:rPr lang="ru-RU" b="1" dirty="0"/>
              <a:t>Ситуации кризиса</a:t>
            </a:r>
            <a:r>
              <a:rPr lang="ru-RU" dirty="0"/>
              <a:t>, жизненного краха, когда рушатся сложившиеся структуры, сформировавшийся жизненный мир, и сколько-нибудь четких указаний и ориентиров, как действовать в этом мире, практически не остается. </a:t>
            </a:r>
          </a:p>
          <a:p>
            <a:pPr marL="0" indent="0" algn="just">
              <a:buNone/>
            </a:pPr>
            <a:r>
              <a:rPr lang="ru-RU" dirty="0"/>
              <a:t>Подобные ситуации традиционно описываются как </a:t>
            </a:r>
            <a:r>
              <a:rPr lang="ru-RU" b="1" dirty="0"/>
              <a:t>“пограничные” </a:t>
            </a:r>
            <a:r>
              <a:rPr lang="ru-RU" dirty="0"/>
              <a:t>– в экзистенциальной философии или через понятие “кризиса” – в клинической практике. </a:t>
            </a:r>
          </a:p>
          <a:p>
            <a:pPr marL="0" indent="0" algn="just">
              <a:buNone/>
            </a:pPr>
            <a:r>
              <a:rPr lang="ru-RU" dirty="0"/>
              <a:t>Это ситуации, связанные с потерями, смертью близких, социальными катаклизмами. Все рельсы, по которым жизнь катилась раньше, искорежены, человек оказывается один в чистом поле, нужно начинать жить “с чистого листа” и не понятно, что делать, человек к этому не готов. </a:t>
            </a:r>
          </a:p>
        </p:txBody>
      </p:sp>
      <p:pic>
        <p:nvPicPr>
          <p:cNvPr id="4" name="Рисунок 3">
            <a:extLst>
              <a:ext uri="{FF2B5EF4-FFF2-40B4-BE49-F238E27FC236}">
                <a16:creationId xmlns:a16="http://schemas.microsoft.com/office/drawing/2014/main" id="{56B3B73F-9821-43D4-A610-73B565030FE4}"/>
              </a:ext>
            </a:extLst>
          </p:cNvPr>
          <p:cNvPicPr>
            <a:picLocks noChangeAspect="1"/>
          </p:cNvPicPr>
          <p:nvPr/>
        </p:nvPicPr>
        <p:blipFill>
          <a:blip r:embed="rId3"/>
          <a:stretch>
            <a:fillRect/>
          </a:stretch>
        </p:blipFill>
        <p:spPr>
          <a:xfrm>
            <a:off x="142043" y="4028242"/>
            <a:ext cx="5640279" cy="2707224"/>
          </a:xfrm>
          <a:prstGeom prst="rect">
            <a:avLst/>
          </a:prstGeom>
        </p:spPr>
      </p:pic>
      <p:pic>
        <p:nvPicPr>
          <p:cNvPr id="5" name="Рисунок 4">
            <a:extLst>
              <a:ext uri="{FF2B5EF4-FFF2-40B4-BE49-F238E27FC236}">
                <a16:creationId xmlns:a16="http://schemas.microsoft.com/office/drawing/2014/main" id="{9781BBE2-7357-4013-9C82-D280860F0D8E}"/>
              </a:ext>
            </a:extLst>
          </p:cNvPr>
          <p:cNvPicPr>
            <a:picLocks noChangeAspect="1"/>
          </p:cNvPicPr>
          <p:nvPr/>
        </p:nvPicPr>
        <p:blipFill>
          <a:blip r:embed="rId4"/>
          <a:stretch>
            <a:fillRect/>
          </a:stretch>
        </p:blipFill>
        <p:spPr>
          <a:xfrm flipH="1">
            <a:off x="6302018" y="4028242"/>
            <a:ext cx="5225284" cy="2590312"/>
          </a:xfrm>
          <a:prstGeom prst="rect">
            <a:avLst/>
          </a:prstGeom>
        </p:spPr>
      </p:pic>
    </p:spTree>
    <p:extLst>
      <p:ext uri="{BB962C8B-B14F-4D97-AF65-F5344CB8AC3E}">
        <p14:creationId xmlns:p14="http://schemas.microsoft.com/office/powerpoint/2010/main" val="4135955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2033BCA-F24B-459A-8630-C49CED3807CC}"/>
              </a:ext>
            </a:extLst>
          </p:cNvPr>
          <p:cNvPicPr>
            <a:picLocks noChangeAspect="1"/>
          </p:cNvPicPr>
          <p:nvPr/>
        </p:nvPicPr>
        <p:blipFill>
          <a:blip r:embed="rId2"/>
          <a:stretch>
            <a:fillRect/>
          </a:stretch>
        </p:blipFill>
        <p:spPr>
          <a:xfrm>
            <a:off x="832666" y="372862"/>
            <a:ext cx="4183513" cy="6112276"/>
          </a:xfrm>
          <a:prstGeom prst="rect">
            <a:avLst/>
          </a:prstGeom>
        </p:spPr>
      </p:pic>
      <p:pic>
        <p:nvPicPr>
          <p:cNvPr id="3" name="Рисунок 2">
            <a:extLst>
              <a:ext uri="{FF2B5EF4-FFF2-40B4-BE49-F238E27FC236}">
                <a16:creationId xmlns:a16="http://schemas.microsoft.com/office/drawing/2014/main" id="{99917E5E-9EFD-483A-98D1-4F4CC1C6F8A9}"/>
              </a:ext>
            </a:extLst>
          </p:cNvPr>
          <p:cNvPicPr>
            <a:picLocks noChangeAspect="1"/>
          </p:cNvPicPr>
          <p:nvPr/>
        </p:nvPicPr>
        <p:blipFill>
          <a:blip r:embed="rId3"/>
          <a:stretch>
            <a:fillRect/>
          </a:stretch>
        </p:blipFill>
        <p:spPr>
          <a:xfrm>
            <a:off x="5591264" y="1349406"/>
            <a:ext cx="6252721" cy="3932807"/>
          </a:xfrm>
          <a:prstGeom prst="rect">
            <a:avLst/>
          </a:prstGeom>
        </p:spPr>
      </p:pic>
    </p:spTree>
    <p:extLst>
      <p:ext uri="{BB962C8B-B14F-4D97-AF65-F5344CB8AC3E}">
        <p14:creationId xmlns:p14="http://schemas.microsoft.com/office/powerpoint/2010/main" val="7652287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E6CEEE3-9F44-435D-8FEA-0950A71C998C}"/>
              </a:ext>
            </a:extLst>
          </p:cNvPr>
          <p:cNvSpPr>
            <a:spLocks noGrp="1"/>
          </p:cNvSpPr>
          <p:nvPr>
            <p:ph type="title"/>
          </p:nvPr>
        </p:nvSpPr>
        <p:spPr>
          <a:xfrm>
            <a:off x="79899" y="133165"/>
            <a:ext cx="11940466" cy="1322774"/>
          </a:xfrm>
        </p:spPr>
        <p:txBody>
          <a:bodyPr/>
          <a:lstStyle/>
          <a:p>
            <a:pPr algn="just"/>
            <a:r>
              <a:rPr kumimoji="0" lang="ru-RU" sz="3600" b="0" i="0" u="none" strike="noStrike" kern="1200" cap="all" spc="0" normalizeH="0" baseline="0" noProof="0" dirty="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Cambria" panose="02040503050406030204" pitchFamily="18" charset="0"/>
                <a:ea typeface="+mj-ea"/>
                <a:cs typeface="+mj-cs"/>
              </a:rPr>
              <a:t>Экзистенциальная психология как психология человека необусловленного </a:t>
            </a:r>
            <a:endParaRPr lang="ru-RU" dirty="0"/>
          </a:p>
        </p:txBody>
      </p:sp>
      <p:sp>
        <p:nvSpPr>
          <p:cNvPr id="3" name="Объект 2">
            <a:extLst>
              <a:ext uri="{FF2B5EF4-FFF2-40B4-BE49-F238E27FC236}">
                <a16:creationId xmlns:a16="http://schemas.microsoft.com/office/drawing/2014/main" id="{CED4B8AA-F507-4A06-BD79-5265CAE4D66C}"/>
              </a:ext>
            </a:extLst>
          </p:cNvPr>
          <p:cNvSpPr>
            <a:spLocks noGrp="1"/>
          </p:cNvSpPr>
          <p:nvPr>
            <p:ph idx="1"/>
          </p:nvPr>
        </p:nvSpPr>
        <p:spPr>
          <a:xfrm>
            <a:off x="79899" y="1633491"/>
            <a:ext cx="11940466" cy="5091344"/>
          </a:xfrm>
        </p:spPr>
        <p:txBody>
          <a:bodyPr/>
          <a:lstStyle/>
          <a:p>
            <a:pPr algn="just"/>
            <a:r>
              <a:rPr lang="ru-RU" dirty="0"/>
              <a:t>Вторая группа ситуаций, в которых все традиционные психологические подходы тоже не работают, – это ситуации обратного порядка, когда все замечательно, </a:t>
            </a:r>
            <a:r>
              <a:rPr lang="ru-RU" b="1" dirty="0"/>
              <a:t>человек достиг полного благополучия</a:t>
            </a:r>
            <a:r>
              <a:rPr lang="ru-RU" dirty="0"/>
              <a:t>, успехов, но, тем не менее, не удовлетворен, ему нужно что-то еще, он к чему-то стремится. </a:t>
            </a:r>
          </a:p>
          <a:p>
            <a:pPr marL="0" indent="0" algn="just">
              <a:buNone/>
            </a:pPr>
            <a:r>
              <a:rPr lang="ru-RU" dirty="0"/>
              <a:t>Человек  выходит за пределы всех тех сил, которые на него действуют, и хочет чего-то, что не выводится из той системы требований, которые ему предъявляют. Он им вполне соответствует, все вокруг счастливы и потребности удовлетворены вплоть до самоактуализации, но этого мало. </a:t>
            </a:r>
          </a:p>
          <a:p>
            <a:pPr marL="0" indent="0" algn="just">
              <a:buNone/>
            </a:pPr>
            <a:r>
              <a:rPr lang="ru-RU" dirty="0"/>
              <a:t>Порой случаются ситуации,  в которых люди оказываются не удовлетворены даже в самой идеальной обстановке и, побуждаемые какими-то не вполне понятными для подавляющего большинства причинами, стремятся к чему-то еще. </a:t>
            </a:r>
          </a:p>
          <a:p>
            <a:pPr marL="0" indent="0" algn="just">
              <a:buNone/>
            </a:pPr>
            <a:r>
              <a:rPr lang="ru-RU" dirty="0"/>
              <a:t>Эта ситуация тоже никак не выводится из традиционной психологии и никак не объясняется. </a:t>
            </a:r>
          </a:p>
        </p:txBody>
      </p:sp>
    </p:spTree>
    <p:extLst>
      <p:ext uri="{BB962C8B-B14F-4D97-AF65-F5344CB8AC3E}">
        <p14:creationId xmlns:p14="http://schemas.microsoft.com/office/powerpoint/2010/main" val="1768592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6ABD1FA2-FB44-4A9E-8496-B24F8D959254}"/>
              </a:ext>
            </a:extLst>
          </p:cNvPr>
          <p:cNvPicPr>
            <a:picLocks noChangeAspect="1"/>
          </p:cNvPicPr>
          <p:nvPr/>
        </p:nvPicPr>
        <p:blipFill>
          <a:blip r:embed="rId2"/>
          <a:stretch>
            <a:fillRect/>
          </a:stretch>
        </p:blipFill>
        <p:spPr>
          <a:xfrm>
            <a:off x="920697" y="479395"/>
            <a:ext cx="4503559" cy="6224814"/>
          </a:xfrm>
          <a:prstGeom prst="rect">
            <a:avLst/>
          </a:prstGeom>
        </p:spPr>
      </p:pic>
      <p:pic>
        <p:nvPicPr>
          <p:cNvPr id="5" name="Рисунок 4">
            <a:extLst>
              <a:ext uri="{FF2B5EF4-FFF2-40B4-BE49-F238E27FC236}">
                <a16:creationId xmlns:a16="http://schemas.microsoft.com/office/drawing/2014/main" id="{35FE46DE-F630-41C2-B43C-6C754C57ACED}"/>
              </a:ext>
            </a:extLst>
          </p:cNvPr>
          <p:cNvPicPr>
            <a:picLocks noChangeAspect="1"/>
          </p:cNvPicPr>
          <p:nvPr/>
        </p:nvPicPr>
        <p:blipFill>
          <a:blip r:embed="rId3"/>
          <a:stretch>
            <a:fillRect/>
          </a:stretch>
        </p:blipFill>
        <p:spPr>
          <a:xfrm>
            <a:off x="5933612" y="672853"/>
            <a:ext cx="5923256" cy="5923256"/>
          </a:xfrm>
          <a:prstGeom prst="rect">
            <a:avLst/>
          </a:prstGeom>
        </p:spPr>
      </p:pic>
      <p:sp>
        <p:nvSpPr>
          <p:cNvPr id="6" name="TextBox 5">
            <a:extLst>
              <a:ext uri="{FF2B5EF4-FFF2-40B4-BE49-F238E27FC236}">
                <a16:creationId xmlns:a16="http://schemas.microsoft.com/office/drawing/2014/main" id="{BA51A84B-F1E2-4723-B1FC-F5569592B393}"/>
              </a:ext>
            </a:extLst>
          </p:cNvPr>
          <p:cNvSpPr txBox="1"/>
          <p:nvPr/>
        </p:nvSpPr>
        <p:spPr>
          <a:xfrm>
            <a:off x="6027938" y="1251750"/>
            <a:ext cx="5743852" cy="3416320"/>
          </a:xfrm>
          <a:prstGeom prst="rect">
            <a:avLst/>
          </a:prstGeom>
          <a:noFill/>
        </p:spPr>
        <p:txBody>
          <a:bodyPr wrap="square" rtlCol="0">
            <a:spAutoFit/>
          </a:bodyPr>
          <a:lstStyle/>
          <a:p>
            <a:pPr algn="just"/>
            <a:r>
              <a:rPr lang="ru-RU" sz="3600" dirty="0">
                <a:latin typeface="Bahnschrift Condensed" panose="020B0502040204020203" pitchFamily="34" charset="0"/>
              </a:rPr>
              <a:t>В жизни возможны только две трагедии: первая – не получить то, о чём мечтаешь, вторая – получить.</a:t>
            </a:r>
          </a:p>
          <a:p>
            <a:pPr algn="just"/>
            <a:r>
              <a:rPr lang="ru-RU" sz="3600" dirty="0">
                <a:latin typeface="Bahnschrift Condensed" panose="020B0502040204020203" pitchFamily="34" charset="0"/>
              </a:rPr>
              <a:t> </a:t>
            </a:r>
          </a:p>
          <a:p>
            <a:pPr algn="just"/>
            <a:r>
              <a:rPr lang="ru-RU" sz="3600" dirty="0">
                <a:latin typeface="Bahnschrift Condensed" panose="020B0502040204020203" pitchFamily="34" charset="0"/>
              </a:rPr>
              <a:t>Оскар Уайльд</a:t>
            </a:r>
          </a:p>
          <a:p>
            <a:pPr algn="just"/>
            <a:r>
              <a:rPr lang="ru-RU" sz="3600" dirty="0">
                <a:latin typeface="Bahnschrift Condensed" panose="020B0502040204020203" pitchFamily="34" charset="0"/>
              </a:rPr>
              <a:t>Веер леди </a:t>
            </a:r>
            <a:r>
              <a:rPr lang="ru-RU" sz="3600" dirty="0" err="1">
                <a:latin typeface="Bahnschrift Condensed" panose="020B0502040204020203" pitchFamily="34" charset="0"/>
              </a:rPr>
              <a:t>Уиндермир</a:t>
            </a:r>
            <a:endParaRPr lang="ru-RU" sz="3600" dirty="0">
              <a:latin typeface="Bahnschrift Condensed" panose="020B0502040204020203" pitchFamily="34" charset="0"/>
            </a:endParaRPr>
          </a:p>
        </p:txBody>
      </p:sp>
    </p:spTree>
    <p:extLst>
      <p:ext uri="{BB962C8B-B14F-4D97-AF65-F5344CB8AC3E}">
        <p14:creationId xmlns:p14="http://schemas.microsoft.com/office/powerpoint/2010/main" val="2885937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ntitled">
            <a:hlinkClick r:id="" action="ppaction://media"/>
            <a:extLst>
              <a:ext uri="{FF2B5EF4-FFF2-40B4-BE49-F238E27FC236}">
                <a16:creationId xmlns:a16="http://schemas.microsoft.com/office/drawing/2014/main" id="{3B5AF51C-4E39-4BCC-855B-035B08B2799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43442" y="545596"/>
            <a:ext cx="10129358" cy="5697625"/>
          </a:xfrm>
        </p:spPr>
      </p:pic>
    </p:spTree>
    <p:extLst>
      <p:ext uri="{BB962C8B-B14F-4D97-AF65-F5344CB8AC3E}">
        <p14:creationId xmlns:p14="http://schemas.microsoft.com/office/powerpoint/2010/main" val="312138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3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0109AA-A576-4EF5-9258-087E41A945B7}"/>
              </a:ext>
            </a:extLst>
          </p:cNvPr>
          <p:cNvSpPr>
            <a:spLocks noGrp="1"/>
          </p:cNvSpPr>
          <p:nvPr>
            <p:ph type="title"/>
          </p:nvPr>
        </p:nvSpPr>
        <p:spPr>
          <a:xfrm>
            <a:off x="150920" y="239698"/>
            <a:ext cx="11789545" cy="1669002"/>
          </a:xfrm>
        </p:spPr>
        <p:txBody>
          <a:bodyPr>
            <a:normAutofit/>
          </a:bodyPr>
          <a:lstStyle/>
          <a:p>
            <a:pPr algn="just"/>
            <a:r>
              <a:rPr lang="ru-RU" sz="2400" dirty="0"/>
              <a:t>Экзистенциальную психологию, таким образом, правомерно рассматривать как дополнение к психологии традиционной, а именно, как психологию человека в тех его аспектах, где он выступает как существо недетерминированное или, точнее, </a:t>
            </a:r>
            <a:r>
              <a:rPr lang="ru-RU" sz="2400" dirty="0" err="1"/>
              <a:t>самодетерминированное</a:t>
            </a:r>
            <a:r>
              <a:rPr lang="ru-RU" sz="2400" dirty="0"/>
              <a:t>. </a:t>
            </a:r>
          </a:p>
        </p:txBody>
      </p:sp>
      <p:pic>
        <p:nvPicPr>
          <p:cNvPr id="3" name="Рисунок 2">
            <a:extLst>
              <a:ext uri="{FF2B5EF4-FFF2-40B4-BE49-F238E27FC236}">
                <a16:creationId xmlns:a16="http://schemas.microsoft.com/office/drawing/2014/main" id="{BF89B110-5EB3-4D69-B647-850567EAC083}"/>
              </a:ext>
            </a:extLst>
          </p:cNvPr>
          <p:cNvPicPr>
            <a:picLocks noChangeAspect="1"/>
          </p:cNvPicPr>
          <p:nvPr/>
        </p:nvPicPr>
        <p:blipFill>
          <a:blip r:embed="rId2"/>
          <a:stretch>
            <a:fillRect/>
          </a:stretch>
        </p:blipFill>
        <p:spPr>
          <a:xfrm>
            <a:off x="3728621" y="1971572"/>
            <a:ext cx="3791909" cy="4755177"/>
          </a:xfrm>
          <a:prstGeom prst="rect">
            <a:avLst/>
          </a:prstGeom>
        </p:spPr>
      </p:pic>
    </p:spTree>
    <p:extLst>
      <p:ext uri="{BB962C8B-B14F-4D97-AF65-F5344CB8AC3E}">
        <p14:creationId xmlns:p14="http://schemas.microsoft.com/office/powerpoint/2010/main" val="1261907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DF53C9-B3F6-4853-AAEC-24EBC58E876C}"/>
              </a:ext>
            </a:extLst>
          </p:cNvPr>
          <p:cNvSpPr>
            <a:spLocks noGrp="1"/>
          </p:cNvSpPr>
          <p:nvPr>
            <p:ph type="title"/>
          </p:nvPr>
        </p:nvSpPr>
        <p:spPr>
          <a:xfrm>
            <a:off x="186431" y="159798"/>
            <a:ext cx="11691891" cy="1313895"/>
          </a:xfrm>
        </p:spPr>
        <p:txBody>
          <a:bodyPr/>
          <a:lstStyle/>
          <a:p>
            <a:r>
              <a:rPr lang="ru-RU" dirty="0"/>
              <a:t>Страх, тревога, </a:t>
            </a:r>
            <a:r>
              <a:rPr lang="en-US" dirty="0">
                <a:latin typeface="Cambria" panose="02040503050406030204" pitchFamily="18" charset="0"/>
                <a:ea typeface="Cambria" panose="02040503050406030204" pitchFamily="18" charset="0"/>
              </a:rPr>
              <a:t>Angst </a:t>
            </a:r>
            <a:endParaRPr lang="ru-RU" dirty="0">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a16="http://schemas.microsoft.com/office/drawing/2014/main" id="{CD0EEFE5-BFB0-44B7-81D0-D197F687BB1E}"/>
              </a:ext>
            </a:extLst>
          </p:cNvPr>
          <p:cNvSpPr>
            <a:spLocks noGrp="1"/>
          </p:cNvSpPr>
          <p:nvPr>
            <p:ph idx="1"/>
          </p:nvPr>
        </p:nvSpPr>
        <p:spPr>
          <a:xfrm>
            <a:off x="186431" y="1473693"/>
            <a:ext cx="11798423" cy="5224509"/>
          </a:xfrm>
        </p:spPr>
        <p:txBody>
          <a:bodyPr/>
          <a:lstStyle/>
          <a:p>
            <a:pPr marL="0" indent="0">
              <a:buNone/>
            </a:pPr>
            <a:r>
              <a:rPr lang="ru-RU" b="1" dirty="0"/>
              <a:t>Страх</a:t>
            </a:r>
            <a:r>
              <a:rPr lang="ru-RU" dirty="0"/>
              <a:t>, или </a:t>
            </a:r>
            <a:r>
              <a:rPr lang="ru-RU" dirty="0" err="1"/>
              <a:t>fear</a:t>
            </a:r>
            <a:r>
              <a:rPr lang="ru-RU" dirty="0"/>
              <a:t> (</a:t>
            </a:r>
            <a:r>
              <a:rPr lang="ru-RU" dirty="0">
                <a:solidFill>
                  <a:srgbClr val="C00000"/>
                </a:solidFill>
              </a:rPr>
              <a:t>A</a:t>
            </a:r>
            <a:r>
              <a:rPr lang="ru-RU" dirty="0"/>
              <a:t>), </a:t>
            </a:r>
            <a:r>
              <a:rPr lang="ru-RU" b="1" dirty="0"/>
              <a:t>Тревога</a:t>
            </a:r>
            <a:r>
              <a:rPr lang="ru-RU" dirty="0"/>
              <a:t>, или </a:t>
            </a:r>
            <a:r>
              <a:rPr lang="ru-RU" dirty="0" err="1"/>
              <a:t>anxiety</a:t>
            </a:r>
            <a:r>
              <a:rPr lang="ru-RU" dirty="0"/>
              <a:t> (</a:t>
            </a:r>
            <a:r>
              <a:rPr lang="ru-RU" dirty="0">
                <a:solidFill>
                  <a:srgbClr val="C00000"/>
                </a:solidFill>
              </a:rPr>
              <a:t>B</a:t>
            </a:r>
            <a:r>
              <a:rPr lang="ru-RU" dirty="0"/>
              <a:t>), и </a:t>
            </a:r>
            <a:r>
              <a:rPr lang="ru-RU" b="1" dirty="0" err="1"/>
              <a:t>Angst</a:t>
            </a:r>
            <a:r>
              <a:rPr lang="ru-RU" dirty="0"/>
              <a:t> (</a:t>
            </a:r>
            <a:r>
              <a:rPr lang="ru-RU" dirty="0">
                <a:solidFill>
                  <a:srgbClr val="C00000"/>
                </a:solidFill>
              </a:rPr>
              <a:t>С</a:t>
            </a:r>
            <a:r>
              <a:rPr lang="ru-RU" dirty="0"/>
              <a:t>): </a:t>
            </a:r>
          </a:p>
          <a:p>
            <a:pPr marL="457200" indent="-457200">
              <a:buAutoNum type="alphaUcPeriod"/>
            </a:pPr>
            <a:r>
              <a:rPr lang="ru-RU" dirty="0"/>
              <a:t>иногда человек думает: “ со мною сейчас может произойти нечто плохое”. </a:t>
            </a:r>
          </a:p>
          <a:p>
            <a:pPr marL="0" indent="0">
              <a:buNone/>
            </a:pPr>
            <a:r>
              <a:rPr lang="ru-RU" dirty="0"/>
              <a:t>        из-за этого этот человек чувствует нечто плохое. </a:t>
            </a:r>
          </a:p>
          <a:p>
            <a:pPr marL="0" indent="0">
              <a:buNone/>
            </a:pPr>
            <a:r>
              <a:rPr lang="ru-RU" dirty="0"/>
              <a:t>        Х так чувствует . </a:t>
            </a:r>
          </a:p>
          <a:p>
            <a:pPr marL="457200" indent="-457200">
              <a:buAutoNum type="alphaUcPeriod" startAt="2"/>
            </a:pPr>
            <a:r>
              <a:rPr lang="ru-RU" dirty="0"/>
              <a:t>иногда человек думает: “ со мною сейчас может произойти нечто плохое. </a:t>
            </a:r>
          </a:p>
          <a:p>
            <a:pPr marL="0" indent="0">
              <a:buNone/>
            </a:pPr>
            <a:r>
              <a:rPr lang="ru-RU" dirty="0"/>
              <a:t>        я не знаю, что”. </a:t>
            </a:r>
          </a:p>
          <a:p>
            <a:pPr marL="0" indent="0">
              <a:buNone/>
            </a:pPr>
            <a:r>
              <a:rPr lang="ru-RU" dirty="0"/>
              <a:t>        из-за этого этот человек чувствует нечто плохое. </a:t>
            </a:r>
          </a:p>
          <a:p>
            <a:pPr marL="0" indent="0">
              <a:buNone/>
            </a:pPr>
            <a:r>
              <a:rPr lang="ru-RU" dirty="0"/>
              <a:t>        </a:t>
            </a:r>
            <a:r>
              <a:rPr kumimoji="0" lang="ru-RU"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Х так чувствует.</a:t>
            </a:r>
          </a:p>
          <a:p>
            <a:pPr marL="0" indent="0">
              <a:buNone/>
            </a:pPr>
            <a:r>
              <a:rPr lang="ru-RU" dirty="0">
                <a:solidFill>
                  <a:srgbClr val="C00000"/>
                </a:solidFill>
              </a:rPr>
              <a:t>С.    </a:t>
            </a:r>
            <a:r>
              <a:rPr lang="ru-RU" dirty="0"/>
              <a:t>иногда человек думает: “ со мною после может произойти много плохих вещей.</a:t>
            </a:r>
          </a:p>
          <a:p>
            <a:pPr marL="0" indent="0">
              <a:buNone/>
            </a:pPr>
            <a:r>
              <a:rPr lang="ru-RU" dirty="0"/>
              <a:t>        я не знаю, каких вещей”.</a:t>
            </a:r>
          </a:p>
          <a:p>
            <a:pPr marL="0" indent="0">
              <a:buNone/>
            </a:pPr>
            <a:r>
              <a:rPr lang="ru-RU" dirty="0"/>
              <a:t>        из-за этого этот человек чувствует нечто плохое.</a:t>
            </a:r>
          </a:p>
          <a:p>
            <a:pPr marL="0" indent="0">
              <a:buNone/>
            </a:pPr>
            <a:r>
              <a:rPr lang="ru-RU" dirty="0"/>
              <a:t>        Х так чувствует.                                                                                              </a:t>
            </a:r>
            <a:r>
              <a:rPr lang="ru-RU" dirty="0" err="1"/>
              <a:t>Вежбицкая</a:t>
            </a:r>
            <a:r>
              <a:rPr lang="ru-RU" dirty="0"/>
              <a:t>, 2001, с.73</a:t>
            </a:r>
            <a:endParaRPr lang="ru-RU" dirty="0">
              <a:solidFill>
                <a:srgbClr val="C00000"/>
              </a:solidFill>
            </a:endParaRPr>
          </a:p>
        </p:txBody>
      </p:sp>
    </p:spTree>
    <p:extLst>
      <p:ext uri="{BB962C8B-B14F-4D97-AF65-F5344CB8AC3E}">
        <p14:creationId xmlns:p14="http://schemas.microsoft.com/office/powerpoint/2010/main" val="2548960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896C64-D76C-415F-8E22-D7BAF93F0715}"/>
              </a:ext>
            </a:extLst>
          </p:cNvPr>
          <p:cNvSpPr>
            <a:spLocks noGrp="1"/>
          </p:cNvSpPr>
          <p:nvPr>
            <p:ph type="title"/>
          </p:nvPr>
        </p:nvSpPr>
        <p:spPr>
          <a:xfrm>
            <a:off x="159797" y="159799"/>
            <a:ext cx="11549849" cy="914400"/>
          </a:xfrm>
        </p:spPr>
        <p:txBody>
          <a:bodyPr/>
          <a:lstStyle/>
          <a:p>
            <a:pPr algn="ctr"/>
            <a:r>
              <a:rPr kumimoji="0" lang="en-US" sz="5400" b="0" i="0" u="none" strike="noStrike" kern="1200" cap="all" spc="0" normalizeH="0" baseline="0" noProof="0" dirty="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Cambria" panose="02040503050406030204" pitchFamily="18" charset="0"/>
                <a:ea typeface="Cambria" panose="02040503050406030204" pitchFamily="18" charset="0"/>
                <a:cs typeface="+mj-cs"/>
              </a:rPr>
              <a:t>Angst</a:t>
            </a:r>
            <a:endParaRPr lang="ru-RU" dirty="0"/>
          </a:p>
        </p:txBody>
      </p:sp>
      <p:pic>
        <p:nvPicPr>
          <p:cNvPr id="4" name="Объект 3">
            <a:extLst>
              <a:ext uri="{FF2B5EF4-FFF2-40B4-BE49-F238E27FC236}">
                <a16:creationId xmlns:a16="http://schemas.microsoft.com/office/drawing/2014/main" id="{C7180B9E-237F-4F1F-B3FD-521DD127D3E6}"/>
              </a:ext>
            </a:extLst>
          </p:cNvPr>
          <p:cNvPicPr>
            <a:picLocks noGrp="1" noChangeAspect="1"/>
          </p:cNvPicPr>
          <p:nvPr>
            <p:ph idx="1"/>
          </p:nvPr>
        </p:nvPicPr>
        <p:blipFill>
          <a:blip r:embed="rId3"/>
          <a:stretch>
            <a:fillRect/>
          </a:stretch>
        </p:blipFill>
        <p:spPr>
          <a:xfrm>
            <a:off x="358376" y="1254187"/>
            <a:ext cx="3601063" cy="4887158"/>
          </a:xfrm>
          <a:prstGeom prst="rect">
            <a:avLst/>
          </a:prstGeom>
        </p:spPr>
      </p:pic>
      <p:sp>
        <p:nvSpPr>
          <p:cNvPr id="5" name="TextBox 4">
            <a:extLst>
              <a:ext uri="{FF2B5EF4-FFF2-40B4-BE49-F238E27FC236}">
                <a16:creationId xmlns:a16="http://schemas.microsoft.com/office/drawing/2014/main" id="{50E0B30C-5F01-47D0-ABE3-DF3D5F2CD32E}"/>
              </a:ext>
            </a:extLst>
          </p:cNvPr>
          <p:cNvSpPr txBox="1"/>
          <p:nvPr/>
        </p:nvSpPr>
        <p:spPr>
          <a:xfrm>
            <a:off x="358376" y="6328869"/>
            <a:ext cx="3601063" cy="338554"/>
          </a:xfrm>
          <a:prstGeom prst="rect">
            <a:avLst/>
          </a:prstGeom>
          <a:noFill/>
        </p:spPr>
        <p:txBody>
          <a:bodyPr wrap="square" rtlCol="0">
            <a:spAutoFit/>
          </a:bodyPr>
          <a:lstStyle/>
          <a:p>
            <a:pPr algn="l"/>
            <a:r>
              <a:rPr lang="ru-RU" sz="1600" b="1" i="0" dirty="0">
                <a:solidFill>
                  <a:srgbClr val="000000"/>
                </a:solidFill>
                <a:effectLst/>
                <a:latin typeface="Cambria" panose="02040503050406030204" pitchFamily="18" charset="0"/>
                <a:ea typeface="Cambria" panose="02040503050406030204" pitchFamily="18" charset="0"/>
              </a:rPr>
              <a:t>Людвиг </a:t>
            </a:r>
            <a:r>
              <a:rPr lang="ru-RU" sz="1600" b="1" i="0" dirty="0" err="1">
                <a:solidFill>
                  <a:srgbClr val="000000"/>
                </a:solidFill>
                <a:effectLst/>
                <a:latin typeface="Cambria" panose="02040503050406030204" pitchFamily="18" charset="0"/>
                <a:ea typeface="Cambria" panose="02040503050406030204" pitchFamily="18" charset="0"/>
              </a:rPr>
              <a:t>Кнаус</a:t>
            </a:r>
            <a:r>
              <a:rPr lang="ru-RU" sz="1600" b="1" i="0" dirty="0">
                <a:solidFill>
                  <a:srgbClr val="000000"/>
                </a:solidFill>
                <a:effectLst/>
                <a:latin typeface="Cambria" panose="02040503050406030204" pitchFamily="18" charset="0"/>
                <a:ea typeface="Cambria" panose="02040503050406030204" pitchFamily="18" charset="0"/>
              </a:rPr>
              <a:t> </a:t>
            </a:r>
            <a:r>
              <a:rPr lang="ru-RU" sz="1600" i="0" dirty="0">
                <a:solidFill>
                  <a:srgbClr val="000000"/>
                </a:solidFill>
                <a:effectLst/>
                <a:latin typeface="Cambria" panose="02040503050406030204" pitchFamily="18" charset="0"/>
                <a:ea typeface="Cambria" panose="02040503050406030204" pitchFamily="18" charset="0"/>
              </a:rPr>
              <a:t>Пустая кружка, 1886</a:t>
            </a:r>
          </a:p>
        </p:txBody>
      </p:sp>
      <p:pic>
        <p:nvPicPr>
          <p:cNvPr id="1026" name="Picture 2" descr="Крик Эдварда Мунка">
            <a:extLst>
              <a:ext uri="{FF2B5EF4-FFF2-40B4-BE49-F238E27FC236}">
                <a16:creationId xmlns:a16="http://schemas.microsoft.com/office/drawing/2014/main" id="{76F83550-F414-4C5F-9EB1-185530D1A5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2745" y="1254187"/>
            <a:ext cx="4732669" cy="489469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E5EEC38-97AE-49A4-9696-A6E2F90C07D9}"/>
              </a:ext>
            </a:extLst>
          </p:cNvPr>
          <p:cNvSpPr txBox="1"/>
          <p:nvPr/>
        </p:nvSpPr>
        <p:spPr>
          <a:xfrm>
            <a:off x="6222747" y="6328870"/>
            <a:ext cx="4732668" cy="338554"/>
          </a:xfrm>
          <a:prstGeom prst="rect">
            <a:avLst/>
          </a:prstGeom>
          <a:noFill/>
        </p:spPr>
        <p:txBody>
          <a:bodyPr wrap="square" rtlCol="0">
            <a:spAutoFit/>
          </a:bodyPr>
          <a:lstStyle/>
          <a:p>
            <a:r>
              <a:rPr lang="ru-RU" sz="1600" b="0" i="0" dirty="0">
                <a:solidFill>
                  <a:srgbClr val="232323"/>
                </a:solidFill>
                <a:effectLst/>
                <a:latin typeface="Cambria" panose="02040503050406030204" pitchFamily="18" charset="0"/>
                <a:ea typeface="Cambria" panose="02040503050406030204" pitchFamily="18" charset="0"/>
              </a:rPr>
              <a:t>          </a:t>
            </a:r>
            <a:r>
              <a:rPr lang="ru-RU" sz="1600" b="1" i="0" dirty="0">
                <a:solidFill>
                  <a:srgbClr val="232323"/>
                </a:solidFill>
                <a:effectLst/>
                <a:latin typeface="Cambria" panose="02040503050406030204" pitchFamily="18" charset="0"/>
                <a:ea typeface="Cambria" panose="02040503050406030204" pitchFamily="18" charset="0"/>
              </a:rPr>
              <a:t>Эдвард Мунк </a:t>
            </a:r>
            <a:r>
              <a:rPr lang="ru-RU" sz="1600" b="0" i="0" dirty="0">
                <a:solidFill>
                  <a:srgbClr val="232323"/>
                </a:solidFill>
                <a:effectLst/>
                <a:latin typeface="Cambria" panose="02040503050406030204" pitchFamily="18" charset="0"/>
                <a:ea typeface="Cambria" panose="02040503050406030204" pitchFamily="18" charset="0"/>
              </a:rPr>
              <a:t>«Больная девочка» 1885</a:t>
            </a:r>
            <a:endParaRPr lang="ru-RU" sz="1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39986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5E42EB-ADA8-4726-9323-B8D877E18E27}"/>
              </a:ext>
            </a:extLst>
          </p:cNvPr>
          <p:cNvSpPr>
            <a:spLocks noGrp="1"/>
          </p:cNvSpPr>
          <p:nvPr>
            <p:ph type="title"/>
          </p:nvPr>
        </p:nvSpPr>
        <p:spPr>
          <a:xfrm>
            <a:off x="221941" y="230820"/>
            <a:ext cx="11771791" cy="914399"/>
          </a:xfrm>
        </p:spPr>
        <p:txBody>
          <a:bodyPr>
            <a:normAutofit/>
          </a:bodyPr>
          <a:lstStyle/>
          <a:p>
            <a:r>
              <a:rPr lang="ru-RU" dirty="0"/>
              <a:t>Страх, тревога, </a:t>
            </a:r>
            <a:r>
              <a:rPr lang="en-US" dirty="0">
                <a:latin typeface="Cambria" panose="02040503050406030204" pitchFamily="18" charset="0"/>
                <a:ea typeface="Cambria" panose="02040503050406030204" pitchFamily="18" charset="0"/>
              </a:rPr>
              <a:t>Angst </a:t>
            </a:r>
            <a:endParaRPr lang="ru-RU" dirty="0"/>
          </a:p>
        </p:txBody>
      </p:sp>
      <p:sp>
        <p:nvSpPr>
          <p:cNvPr id="3" name="Объект 2">
            <a:extLst>
              <a:ext uri="{FF2B5EF4-FFF2-40B4-BE49-F238E27FC236}">
                <a16:creationId xmlns:a16="http://schemas.microsoft.com/office/drawing/2014/main" id="{1F3E6C6C-4A20-458C-AAF9-C647FA4E4326}"/>
              </a:ext>
            </a:extLst>
          </p:cNvPr>
          <p:cNvSpPr>
            <a:spLocks noGrp="1"/>
          </p:cNvSpPr>
          <p:nvPr>
            <p:ph idx="1"/>
          </p:nvPr>
        </p:nvSpPr>
        <p:spPr>
          <a:xfrm>
            <a:off x="221941" y="1589103"/>
            <a:ext cx="11700769" cy="5113537"/>
          </a:xfrm>
        </p:spPr>
        <p:txBody>
          <a:bodyPr>
            <a:normAutofit/>
          </a:bodyPr>
          <a:lstStyle/>
          <a:p>
            <a:pPr marL="0" indent="0" algn="just">
              <a:buNone/>
            </a:pPr>
            <a:r>
              <a:rPr lang="ru-RU" sz="2400" dirty="0"/>
              <a:t>Общее в этих трех сценариях – предвосхищение некоторых неприятных событий, а разное – степень неопределенности и не случайности этих событий. </a:t>
            </a:r>
          </a:p>
          <a:p>
            <a:pPr marL="0" indent="0" algn="just">
              <a:buNone/>
            </a:pPr>
            <a:r>
              <a:rPr lang="ru-RU" sz="2400" b="1" dirty="0"/>
              <a:t>Страх</a:t>
            </a:r>
            <a:r>
              <a:rPr lang="ru-RU" sz="2400" dirty="0"/>
              <a:t> – это ожидание чего-то определенного.</a:t>
            </a:r>
          </a:p>
          <a:p>
            <a:pPr marL="0" indent="0" algn="just">
              <a:buNone/>
            </a:pPr>
            <a:endParaRPr lang="ru-RU" sz="2400" dirty="0"/>
          </a:p>
          <a:p>
            <a:pPr marL="0" indent="0" algn="just">
              <a:buNone/>
            </a:pPr>
            <a:r>
              <a:rPr lang="ru-RU" sz="2400" b="1" dirty="0"/>
              <a:t>Тревога</a:t>
            </a:r>
            <a:r>
              <a:rPr lang="ru-RU" sz="2400" dirty="0"/>
              <a:t> – неопределенного, но ситуативного, “одноразового”. </a:t>
            </a:r>
          </a:p>
          <a:p>
            <a:pPr marL="0" indent="0" algn="just">
              <a:buNone/>
            </a:pPr>
            <a:endParaRPr lang="ru-RU" sz="2400" dirty="0"/>
          </a:p>
          <a:p>
            <a:pPr marL="0" indent="0" algn="just">
              <a:buNone/>
            </a:pPr>
            <a:r>
              <a:rPr lang="ru-RU" sz="2400" dirty="0"/>
              <a:t> </a:t>
            </a:r>
            <a:r>
              <a:rPr lang="ru-RU" sz="2400" b="1" dirty="0" err="1"/>
              <a:t>Angst</a:t>
            </a:r>
            <a:r>
              <a:rPr lang="ru-RU" sz="2400" dirty="0"/>
              <a:t> – ожидание постоянного присутствия в жизни непредвиденных событий. </a:t>
            </a:r>
          </a:p>
          <a:p>
            <a:pPr marL="0" indent="0" algn="just">
              <a:buNone/>
            </a:pPr>
            <a:endParaRPr lang="ru-RU" sz="2400" dirty="0"/>
          </a:p>
          <a:p>
            <a:pPr marL="0" indent="0" algn="just">
              <a:buNone/>
            </a:pPr>
            <a:r>
              <a:rPr lang="ru-RU" sz="2400" dirty="0"/>
              <a:t>По мнению </a:t>
            </a:r>
            <a:r>
              <a:rPr lang="ru-RU" sz="2400" dirty="0" err="1"/>
              <a:t>Вежбицкой</a:t>
            </a:r>
            <a:r>
              <a:rPr lang="ru-RU" sz="2400" dirty="0"/>
              <a:t>, эти выводы подкрепляют мнение естествоиспытателей и философов о том, что если страх и тревогу могут испытывать и животные, то </a:t>
            </a:r>
            <a:r>
              <a:rPr lang="ru-RU" sz="2400" dirty="0" err="1"/>
              <a:t>Angst</a:t>
            </a:r>
            <a:r>
              <a:rPr lang="ru-RU" sz="2400" dirty="0"/>
              <a:t> присущ только человеку.</a:t>
            </a:r>
          </a:p>
        </p:txBody>
      </p:sp>
    </p:spTree>
    <p:extLst>
      <p:ext uri="{BB962C8B-B14F-4D97-AF65-F5344CB8AC3E}">
        <p14:creationId xmlns:p14="http://schemas.microsoft.com/office/powerpoint/2010/main" val="2428446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51596C-E15C-44CE-91E9-F4BD2E21FCCD}"/>
              </a:ext>
            </a:extLst>
          </p:cNvPr>
          <p:cNvSpPr>
            <a:spLocks noGrp="1"/>
          </p:cNvSpPr>
          <p:nvPr>
            <p:ph type="title"/>
          </p:nvPr>
        </p:nvSpPr>
        <p:spPr>
          <a:xfrm>
            <a:off x="79899" y="275209"/>
            <a:ext cx="11967099" cy="896644"/>
          </a:xfrm>
        </p:spPr>
        <p:txBody>
          <a:bodyPr>
            <a:noAutofit/>
          </a:bodyPr>
          <a:lstStyle/>
          <a:p>
            <a:pPr algn="just"/>
            <a:r>
              <a:rPr lang="ru-RU" sz="3600" dirty="0"/>
              <a:t>Экзистенциальная тревога как часть бытия: философы от Кьеркегора до </a:t>
            </a:r>
            <a:r>
              <a:rPr lang="ru-RU" sz="3600" dirty="0" err="1"/>
              <a:t>Тиллиха</a:t>
            </a:r>
            <a:r>
              <a:rPr lang="ru-RU" sz="3600" dirty="0"/>
              <a:t> </a:t>
            </a:r>
          </a:p>
        </p:txBody>
      </p:sp>
      <p:sp>
        <p:nvSpPr>
          <p:cNvPr id="3" name="Объект 2">
            <a:extLst>
              <a:ext uri="{FF2B5EF4-FFF2-40B4-BE49-F238E27FC236}">
                <a16:creationId xmlns:a16="http://schemas.microsoft.com/office/drawing/2014/main" id="{3359BE52-D32C-43E7-BE19-97F3908DD542}"/>
              </a:ext>
            </a:extLst>
          </p:cNvPr>
          <p:cNvSpPr>
            <a:spLocks noGrp="1"/>
          </p:cNvSpPr>
          <p:nvPr>
            <p:ph idx="1"/>
          </p:nvPr>
        </p:nvSpPr>
        <p:spPr>
          <a:xfrm>
            <a:off x="159798" y="1677881"/>
            <a:ext cx="11887199" cy="5024760"/>
          </a:xfrm>
        </p:spPr>
        <p:txBody>
          <a:bodyPr>
            <a:normAutofit lnSpcReduction="10000"/>
          </a:bodyPr>
          <a:lstStyle/>
          <a:p>
            <a:pPr marL="0" indent="0" algn="just">
              <a:buNone/>
            </a:pPr>
            <a:r>
              <a:rPr lang="ru-RU" b="1" dirty="0"/>
              <a:t>С. Кьеркегор </a:t>
            </a:r>
            <a:r>
              <a:rPr lang="ru-RU" dirty="0"/>
              <a:t>(1813-1855)</a:t>
            </a:r>
            <a:r>
              <a:rPr lang="ru-RU" b="1" dirty="0"/>
              <a:t> </a:t>
            </a:r>
            <a:r>
              <a:rPr lang="ru-RU" dirty="0"/>
              <a:t>был первым, кто обратил внимание на эту форму экзистенциальной тревоги, которая присуща только человеку и входит в число необходимых, неизбежных условий человеческого существования, кто подверг его специальному рассмотрению и оформил как специальный предмет анализа. </a:t>
            </a:r>
          </a:p>
          <a:p>
            <a:pPr marL="0" indent="0" algn="just">
              <a:buNone/>
            </a:pPr>
            <a:r>
              <a:rPr lang="ru-RU" b="1" dirty="0"/>
              <a:t>Кьеркегор говорит, что способность быть самим собой зависит от способности встретиться со своей тревогой и двигаться вперед, несмотря на тревогу.</a:t>
            </a:r>
          </a:p>
          <a:p>
            <a:pPr marL="0" indent="0" algn="just">
              <a:buNone/>
            </a:pPr>
            <a:r>
              <a:rPr lang="ru-RU" b="1" dirty="0" err="1"/>
              <a:t>М.Хайдеггер</a:t>
            </a:r>
            <a:r>
              <a:rPr lang="ru-RU" b="1" dirty="0"/>
              <a:t> </a:t>
            </a:r>
            <a:r>
              <a:rPr lang="ru-RU" dirty="0"/>
              <a:t>(1889-1976) в “</a:t>
            </a:r>
            <a:r>
              <a:rPr lang="ru-RU" b="1" i="1" dirty="0"/>
              <a:t>Бытии и времени</a:t>
            </a:r>
            <a:r>
              <a:rPr lang="ru-RU" dirty="0"/>
              <a:t>” подчеркнул необходимость различения страха и неустранимой тревоги (</a:t>
            </a:r>
            <a:r>
              <a:rPr lang="ru-RU" dirty="0" err="1"/>
              <a:t>Angst</a:t>
            </a:r>
            <a:r>
              <a:rPr lang="ru-RU" dirty="0"/>
              <a:t>) перед бытием-в-мире как фактора человеческого существования. У Хайдеггера, однако, проблема тревоги находилась на периферии внимания, хоть и входила в качестве элемента в его онтологию.</a:t>
            </a:r>
          </a:p>
          <a:p>
            <a:pPr marL="0" indent="0" algn="just">
              <a:buNone/>
            </a:pPr>
            <a:r>
              <a:rPr lang="ru-RU" dirty="0"/>
              <a:t>Более важный вклад в анализ этой проблемы внес несколько десятилетий спустя </a:t>
            </a:r>
            <a:r>
              <a:rPr lang="ru-RU" b="1" dirty="0"/>
              <a:t>Пауль </a:t>
            </a:r>
            <a:r>
              <a:rPr lang="ru-RU" b="1" dirty="0" err="1"/>
              <a:t>Тиллих</a:t>
            </a:r>
            <a:r>
              <a:rPr lang="ru-RU" b="1" dirty="0"/>
              <a:t> </a:t>
            </a:r>
            <a:r>
              <a:rPr lang="ru-RU" dirty="0"/>
              <a:t>(1886-1965) в своей классической работе “</a:t>
            </a:r>
            <a:r>
              <a:rPr lang="ru-RU" b="1" i="1" dirty="0"/>
              <a:t>Мужество быть</a:t>
            </a:r>
            <a:r>
              <a:rPr lang="ru-RU" dirty="0"/>
              <a:t>” (</a:t>
            </a:r>
            <a:r>
              <a:rPr lang="ru-RU" dirty="0" err="1"/>
              <a:t>Тиллих</a:t>
            </a:r>
            <a:r>
              <a:rPr lang="ru-RU" dirty="0"/>
              <a:t>, 1995). Экзистенциальная тревога, по </a:t>
            </a:r>
            <a:r>
              <a:rPr lang="ru-RU" dirty="0" err="1"/>
              <a:t>Тиллиху</a:t>
            </a:r>
            <a:r>
              <a:rPr lang="ru-RU" dirty="0"/>
              <a:t>, это экзистенциальное осознание своего небытия, иными словами, осознание возможности и неустранимости смерти. Идея смерти не передается через знания. Смерть у каждого своя. Не существует смерти как общей. Каждый человек должен сам проникнуться ощущением своей личной смертности. То, что </a:t>
            </a:r>
            <a:r>
              <a:rPr lang="ru-RU" dirty="0" err="1"/>
              <a:t>Тиллих</a:t>
            </a:r>
            <a:r>
              <a:rPr lang="ru-RU" dirty="0"/>
              <a:t> имеет в виду под экзистенциальным осознанием, – это и есть индивидуальное переживание собственной конечности, тревога, свойственная человеку как человеку. Тревога и осознание – связанные между собой вещи. Не осознавать всегда проще и легче. </a:t>
            </a:r>
            <a:endParaRPr lang="ru-RU" b="1" dirty="0"/>
          </a:p>
          <a:p>
            <a:pPr marL="0" indent="0" algn="just">
              <a:buNone/>
            </a:pPr>
            <a:endParaRPr lang="ru-RU" b="1" dirty="0"/>
          </a:p>
        </p:txBody>
      </p:sp>
    </p:spTree>
    <p:extLst>
      <p:ext uri="{BB962C8B-B14F-4D97-AF65-F5344CB8AC3E}">
        <p14:creationId xmlns:p14="http://schemas.microsoft.com/office/powerpoint/2010/main" val="4078753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B22C1A-A0D3-4D66-9B48-0677CD0479CE}"/>
              </a:ext>
            </a:extLst>
          </p:cNvPr>
          <p:cNvSpPr>
            <a:spLocks noGrp="1"/>
          </p:cNvSpPr>
          <p:nvPr>
            <p:ph type="title"/>
          </p:nvPr>
        </p:nvSpPr>
        <p:spPr>
          <a:xfrm>
            <a:off x="239697" y="155360"/>
            <a:ext cx="11780668" cy="1272767"/>
          </a:xfrm>
        </p:spPr>
        <p:txBody>
          <a:bodyPr>
            <a:normAutofit/>
          </a:bodyPr>
          <a:lstStyle/>
          <a:p>
            <a:pPr algn="just"/>
            <a:r>
              <a:rPr lang="ru-RU" dirty="0"/>
              <a:t>Философия тревоги П. </a:t>
            </a:r>
            <a:r>
              <a:rPr lang="ru-RU" dirty="0" err="1"/>
              <a:t>Тиллиха</a:t>
            </a:r>
            <a:endParaRPr lang="ru-RU" dirty="0"/>
          </a:p>
        </p:txBody>
      </p:sp>
      <p:pic>
        <p:nvPicPr>
          <p:cNvPr id="4" name="Объект 3">
            <a:extLst>
              <a:ext uri="{FF2B5EF4-FFF2-40B4-BE49-F238E27FC236}">
                <a16:creationId xmlns:a16="http://schemas.microsoft.com/office/drawing/2014/main" id="{291900FB-7A93-426B-8FF2-797EBC26CB0A}"/>
              </a:ext>
            </a:extLst>
          </p:cNvPr>
          <p:cNvPicPr>
            <a:picLocks noGrp="1" noChangeAspect="1"/>
          </p:cNvPicPr>
          <p:nvPr>
            <p:ph idx="1"/>
          </p:nvPr>
        </p:nvPicPr>
        <p:blipFill>
          <a:blip r:embed="rId2"/>
          <a:stretch>
            <a:fillRect/>
          </a:stretch>
        </p:blipFill>
        <p:spPr>
          <a:xfrm>
            <a:off x="957456" y="1606858"/>
            <a:ext cx="3431181" cy="4669655"/>
          </a:xfrm>
          <a:prstGeom prst="rect">
            <a:avLst/>
          </a:prstGeom>
        </p:spPr>
      </p:pic>
      <p:pic>
        <p:nvPicPr>
          <p:cNvPr id="6" name="Рисунок 5">
            <a:extLst>
              <a:ext uri="{FF2B5EF4-FFF2-40B4-BE49-F238E27FC236}">
                <a16:creationId xmlns:a16="http://schemas.microsoft.com/office/drawing/2014/main" id="{DF7F9E3A-6867-450F-9C16-50BFA46B43D6}"/>
              </a:ext>
            </a:extLst>
          </p:cNvPr>
          <p:cNvPicPr>
            <a:picLocks noChangeAspect="1"/>
          </p:cNvPicPr>
          <p:nvPr/>
        </p:nvPicPr>
        <p:blipFill>
          <a:blip r:embed="rId3"/>
          <a:stretch>
            <a:fillRect/>
          </a:stretch>
        </p:blipFill>
        <p:spPr>
          <a:xfrm>
            <a:off x="7109189" y="1606858"/>
            <a:ext cx="3508012" cy="5033052"/>
          </a:xfrm>
          <a:prstGeom prst="rect">
            <a:avLst/>
          </a:prstGeom>
        </p:spPr>
      </p:pic>
      <p:sp>
        <p:nvSpPr>
          <p:cNvPr id="8" name="TextBox 7">
            <a:extLst>
              <a:ext uri="{FF2B5EF4-FFF2-40B4-BE49-F238E27FC236}">
                <a16:creationId xmlns:a16="http://schemas.microsoft.com/office/drawing/2014/main" id="{89479E79-906A-433F-B225-B59F7A2479AC}"/>
              </a:ext>
            </a:extLst>
          </p:cNvPr>
          <p:cNvSpPr txBox="1"/>
          <p:nvPr/>
        </p:nvSpPr>
        <p:spPr>
          <a:xfrm>
            <a:off x="1100831" y="6455244"/>
            <a:ext cx="3355759" cy="369332"/>
          </a:xfrm>
          <a:prstGeom prst="rect">
            <a:avLst/>
          </a:prstGeom>
          <a:noFill/>
        </p:spPr>
        <p:txBody>
          <a:bodyPr wrap="square" rtlCol="0">
            <a:spAutoFit/>
          </a:bodyPr>
          <a:lstStyle/>
          <a:p>
            <a:r>
              <a:rPr lang="ru-RU" b="1" dirty="0"/>
              <a:t>Пауль </a:t>
            </a:r>
            <a:r>
              <a:rPr lang="ru-RU" b="1" dirty="0" err="1"/>
              <a:t>Тиллих</a:t>
            </a:r>
            <a:r>
              <a:rPr lang="ru-RU" b="1" dirty="0"/>
              <a:t> </a:t>
            </a:r>
            <a:r>
              <a:rPr lang="ru-RU" dirty="0"/>
              <a:t>(1886-1965)</a:t>
            </a:r>
          </a:p>
        </p:txBody>
      </p:sp>
    </p:spTree>
    <p:extLst>
      <p:ext uri="{BB962C8B-B14F-4D97-AF65-F5344CB8AC3E}">
        <p14:creationId xmlns:p14="http://schemas.microsoft.com/office/powerpoint/2010/main" val="553728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FF70608-ACC7-4C96-83C2-EB0B9617CC75}"/>
              </a:ext>
            </a:extLst>
          </p:cNvPr>
          <p:cNvSpPr>
            <a:spLocks noGrp="1"/>
          </p:cNvSpPr>
          <p:nvPr>
            <p:ph type="title"/>
          </p:nvPr>
        </p:nvSpPr>
        <p:spPr>
          <a:xfrm>
            <a:off x="62144" y="310718"/>
            <a:ext cx="12046998" cy="1278385"/>
          </a:xfrm>
        </p:spPr>
        <p:txBody>
          <a:bodyPr/>
          <a:lstStyle/>
          <a:p>
            <a:r>
              <a:rPr lang="ru-RU" dirty="0"/>
              <a:t>Философия тревоги П. </a:t>
            </a:r>
            <a:r>
              <a:rPr lang="ru-RU" dirty="0" err="1"/>
              <a:t>Тиллиха</a:t>
            </a:r>
            <a:endParaRPr lang="ru-RU" dirty="0"/>
          </a:p>
        </p:txBody>
      </p:sp>
      <p:sp>
        <p:nvSpPr>
          <p:cNvPr id="3" name="Объект 2">
            <a:extLst>
              <a:ext uri="{FF2B5EF4-FFF2-40B4-BE49-F238E27FC236}">
                <a16:creationId xmlns:a16="http://schemas.microsoft.com/office/drawing/2014/main" id="{4D55120E-B523-4BEC-BAEA-67CA9D64560D}"/>
              </a:ext>
            </a:extLst>
          </p:cNvPr>
          <p:cNvSpPr>
            <a:spLocks noGrp="1"/>
          </p:cNvSpPr>
          <p:nvPr>
            <p:ph idx="1"/>
          </p:nvPr>
        </p:nvSpPr>
        <p:spPr>
          <a:xfrm>
            <a:off x="195309" y="1828801"/>
            <a:ext cx="11913833" cy="4882718"/>
          </a:xfrm>
        </p:spPr>
        <p:txBody>
          <a:bodyPr>
            <a:normAutofit/>
          </a:bodyPr>
          <a:lstStyle/>
          <a:p>
            <a:pPr algn="just"/>
            <a:r>
              <a:rPr lang="ru-RU" dirty="0"/>
              <a:t>Наиболее четко из философов и психологов сформулировано различие страха и тревоги. </a:t>
            </a:r>
          </a:p>
          <a:p>
            <a:pPr algn="just"/>
            <a:r>
              <a:rPr lang="ru-RU" dirty="0"/>
              <a:t>У страха есть конкретный объект, с этим объектом можно как-то встретиться, проанализировать его, побороться с ним, вытерпеть его, как-то к нему отнестись. Со страхом жить легче, если знаешь, чего бояться. Гораздо хуже, когда не знаешь, чего бояться.</a:t>
            </a:r>
          </a:p>
          <a:p>
            <a:pPr algn="just"/>
            <a:r>
              <a:rPr lang="ru-RU" dirty="0"/>
              <a:t>С экзистенциальной тревогой не работает метод экспозиции или метод парадоксальной интенции В. </a:t>
            </a:r>
            <a:r>
              <a:rPr lang="ru-RU" dirty="0" err="1"/>
              <a:t>Франкла</a:t>
            </a:r>
            <a:r>
              <a:rPr lang="ru-RU" dirty="0"/>
              <a:t> (иди навстречу страху, иди туда, где страшно), потому что нет объекта, которому надо идти навстречу, кроме бытия в целом. Если человек охвачен тревогой, говорит </a:t>
            </a:r>
            <a:r>
              <a:rPr lang="ru-RU" dirty="0" err="1"/>
              <a:t>Тиллих</a:t>
            </a:r>
            <a:r>
              <a:rPr lang="ru-RU" dirty="0"/>
              <a:t>, он оказывается лишен опоры, – возникает беспомощность, дезориентация, неадекватные реакции.</a:t>
            </a:r>
          </a:p>
          <a:p>
            <a:pPr algn="just"/>
            <a:r>
              <a:rPr lang="ru-RU" dirty="0"/>
              <a:t>В состоянии тревоги человек всегда стремится к тому, чтобы строго определять объекты страха, ведь со страхом можно как-то взаимодействовать. Превращение тревоги в страх, неважно перед чем, помогает избавиться от этого ужаса.</a:t>
            </a:r>
          </a:p>
        </p:txBody>
      </p:sp>
    </p:spTree>
    <p:extLst>
      <p:ext uri="{BB962C8B-B14F-4D97-AF65-F5344CB8AC3E}">
        <p14:creationId xmlns:p14="http://schemas.microsoft.com/office/powerpoint/2010/main" val="281478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932678-E071-4EB8-94FC-FFD8574D7428}"/>
              </a:ext>
            </a:extLst>
          </p:cNvPr>
          <p:cNvSpPr>
            <a:spLocks noGrp="1"/>
          </p:cNvSpPr>
          <p:nvPr>
            <p:ph type="title"/>
          </p:nvPr>
        </p:nvSpPr>
        <p:spPr>
          <a:xfrm>
            <a:off x="159798" y="204187"/>
            <a:ext cx="11727402" cy="1189608"/>
          </a:xfrm>
        </p:spPr>
        <p:txBody>
          <a:bodyPr>
            <a:normAutofit fontScale="90000"/>
          </a:bodyPr>
          <a:lstStyle/>
          <a:p>
            <a:pPr algn="just"/>
            <a:r>
              <a:rPr lang="ru-RU" dirty="0"/>
              <a:t>Парадоксальная интенция </a:t>
            </a:r>
            <a:r>
              <a:rPr lang="ru-RU" b="1" dirty="0"/>
              <a:t>В.</a:t>
            </a:r>
            <a:r>
              <a:rPr lang="ru-RU" dirty="0"/>
              <a:t> </a:t>
            </a:r>
            <a:r>
              <a:rPr lang="ru-RU" b="1" dirty="0" err="1"/>
              <a:t>Франкла</a:t>
            </a:r>
            <a:endParaRPr lang="ru-RU" b="1" dirty="0"/>
          </a:p>
        </p:txBody>
      </p:sp>
      <p:pic>
        <p:nvPicPr>
          <p:cNvPr id="4" name="Объект 3">
            <a:extLst>
              <a:ext uri="{FF2B5EF4-FFF2-40B4-BE49-F238E27FC236}">
                <a16:creationId xmlns:a16="http://schemas.microsoft.com/office/drawing/2014/main" id="{55F8DDBD-7515-4B4A-A90F-5E6DC6349DBE}"/>
              </a:ext>
            </a:extLst>
          </p:cNvPr>
          <p:cNvPicPr>
            <a:picLocks noGrp="1" noChangeAspect="1"/>
          </p:cNvPicPr>
          <p:nvPr>
            <p:ph idx="1"/>
          </p:nvPr>
        </p:nvPicPr>
        <p:blipFill>
          <a:blip r:embed="rId2"/>
          <a:stretch>
            <a:fillRect/>
          </a:stretch>
        </p:blipFill>
        <p:spPr>
          <a:xfrm>
            <a:off x="401688" y="1864311"/>
            <a:ext cx="4481744" cy="4154750"/>
          </a:xfrm>
          <a:prstGeom prst="rect">
            <a:avLst/>
          </a:prstGeom>
        </p:spPr>
      </p:pic>
      <p:pic>
        <p:nvPicPr>
          <p:cNvPr id="5" name="Рисунок 4">
            <a:extLst>
              <a:ext uri="{FF2B5EF4-FFF2-40B4-BE49-F238E27FC236}">
                <a16:creationId xmlns:a16="http://schemas.microsoft.com/office/drawing/2014/main" id="{782DACB1-2836-4EBE-ABAA-632F63954053}"/>
              </a:ext>
            </a:extLst>
          </p:cNvPr>
          <p:cNvPicPr>
            <a:picLocks noChangeAspect="1"/>
          </p:cNvPicPr>
          <p:nvPr/>
        </p:nvPicPr>
        <p:blipFill>
          <a:blip r:embed="rId3"/>
          <a:stretch>
            <a:fillRect/>
          </a:stretch>
        </p:blipFill>
        <p:spPr>
          <a:xfrm>
            <a:off x="5869475" y="1935332"/>
            <a:ext cx="6160957" cy="4261282"/>
          </a:xfrm>
          <a:prstGeom prst="rect">
            <a:avLst/>
          </a:prstGeom>
        </p:spPr>
      </p:pic>
      <p:sp>
        <p:nvSpPr>
          <p:cNvPr id="6" name="TextBox 5">
            <a:extLst>
              <a:ext uri="{FF2B5EF4-FFF2-40B4-BE49-F238E27FC236}">
                <a16:creationId xmlns:a16="http://schemas.microsoft.com/office/drawing/2014/main" id="{201501C2-BE1C-4ACB-AA03-F39F89B39CCE}"/>
              </a:ext>
            </a:extLst>
          </p:cNvPr>
          <p:cNvSpPr txBox="1"/>
          <p:nvPr/>
        </p:nvSpPr>
        <p:spPr>
          <a:xfrm>
            <a:off x="6436311" y="6365290"/>
            <a:ext cx="3844031" cy="372862"/>
          </a:xfrm>
          <a:prstGeom prst="rect">
            <a:avLst/>
          </a:prstGeom>
          <a:noFill/>
        </p:spPr>
        <p:txBody>
          <a:bodyPr wrap="square" rtlCol="0">
            <a:spAutoFit/>
          </a:bodyPr>
          <a:lstStyle/>
          <a:p>
            <a:r>
              <a:rPr lang="ru-RU" b="1" dirty="0"/>
              <a:t>Виктор </a:t>
            </a:r>
            <a:r>
              <a:rPr lang="ru-RU" b="1" dirty="0" err="1"/>
              <a:t>Франкл</a:t>
            </a:r>
            <a:r>
              <a:rPr lang="ru-RU" dirty="0"/>
              <a:t> (1905-1997)</a:t>
            </a:r>
          </a:p>
        </p:txBody>
      </p:sp>
    </p:spTree>
    <p:extLst>
      <p:ext uri="{BB962C8B-B14F-4D97-AF65-F5344CB8AC3E}">
        <p14:creationId xmlns:p14="http://schemas.microsoft.com/office/powerpoint/2010/main" val="28456050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FDCF320-0778-41F4-9AB8-F21079B0F3B3}"/>
              </a:ext>
            </a:extLst>
          </p:cNvPr>
          <p:cNvPicPr>
            <a:picLocks noChangeAspect="1"/>
          </p:cNvPicPr>
          <p:nvPr/>
        </p:nvPicPr>
        <p:blipFill>
          <a:blip r:embed="rId2"/>
          <a:stretch>
            <a:fillRect/>
          </a:stretch>
        </p:blipFill>
        <p:spPr>
          <a:xfrm>
            <a:off x="1425297" y="577331"/>
            <a:ext cx="3021305" cy="5370708"/>
          </a:xfrm>
          <a:prstGeom prst="rect">
            <a:avLst/>
          </a:prstGeom>
        </p:spPr>
      </p:pic>
      <p:pic>
        <p:nvPicPr>
          <p:cNvPr id="3" name="Рисунок 2">
            <a:extLst>
              <a:ext uri="{FF2B5EF4-FFF2-40B4-BE49-F238E27FC236}">
                <a16:creationId xmlns:a16="http://schemas.microsoft.com/office/drawing/2014/main" id="{A061D6D3-13F7-4B3E-AF13-5FAE6C55B84A}"/>
              </a:ext>
            </a:extLst>
          </p:cNvPr>
          <p:cNvPicPr>
            <a:picLocks noChangeAspect="1"/>
          </p:cNvPicPr>
          <p:nvPr/>
        </p:nvPicPr>
        <p:blipFill>
          <a:blip r:embed="rId3"/>
          <a:stretch>
            <a:fillRect/>
          </a:stretch>
        </p:blipFill>
        <p:spPr>
          <a:xfrm>
            <a:off x="6216747" y="577331"/>
            <a:ext cx="4309542" cy="4669372"/>
          </a:xfrm>
          <a:prstGeom prst="rect">
            <a:avLst/>
          </a:prstGeom>
        </p:spPr>
      </p:pic>
      <p:sp>
        <p:nvSpPr>
          <p:cNvPr id="4" name="TextBox 3">
            <a:extLst>
              <a:ext uri="{FF2B5EF4-FFF2-40B4-BE49-F238E27FC236}">
                <a16:creationId xmlns:a16="http://schemas.microsoft.com/office/drawing/2014/main" id="{9827A6E3-C4F9-4BAB-95B7-10CEB92D5B53}"/>
              </a:ext>
            </a:extLst>
          </p:cNvPr>
          <p:cNvSpPr txBox="1"/>
          <p:nvPr/>
        </p:nvSpPr>
        <p:spPr>
          <a:xfrm>
            <a:off x="4669654" y="5628443"/>
            <a:ext cx="6729274" cy="1200329"/>
          </a:xfrm>
          <a:prstGeom prst="rect">
            <a:avLst/>
          </a:prstGeom>
          <a:noFill/>
        </p:spPr>
        <p:txBody>
          <a:bodyPr wrap="square" rtlCol="0">
            <a:spAutoFit/>
          </a:bodyPr>
          <a:lstStyle/>
          <a:p>
            <a:pPr algn="just"/>
            <a:r>
              <a:rPr lang="ru-RU" dirty="0"/>
              <a:t>Секрет популярности всевозможных триллеров, “ужастиков”. Они порождают конкретные страхи, которые замещают место размытой, экзистенциальной, неустранимой тревоги, и становится легче.</a:t>
            </a:r>
          </a:p>
        </p:txBody>
      </p:sp>
    </p:spTree>
    <p:extLst>
      <p:ext uri="{BB962C8B-B14F-4D97-AF65-F5344CB8AC3E}">
        <p14:creationId xmlns:p14="http://schemas.microsoft.com/office/powerpoint/2010/main" val="8512424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886A2E-CC71-4340-8743-86C4282C0054}"/>
              </a:ext>
            </a:extLst>
          </p:cNvPr>
          <p:cNvSpPr>
            <a:spLocks noGrp="1"/>
          </p:cNvSpPr>
          <p:nvPr>
            <p:ph type="title"/>
          </p:nvPr>
        </p:nvSpPr>
        <p:spPr>
          <a:xfrm>
            <a:off x="168676" y="213065"/>
            <a:ext cx="11922710" cy="1287262"/>
          </a:xfrm>
        </p:spPr>
        <p:txBody>
          <a:bodyPr>
            <a:normAutofit fontScale="90000"/>
          </a:bodyPr>
          <a:lstStyle/>
          <a:p>
            <a:r>
              <a:rPr lang="ru-RU" dirty="0"/>
              <a:t>классификация тревоги П. </a:t>
            </a:r>
            <a:r>
              <a:rPr lang="ru-RU" dirty="0" err="1"/>
              <a:t>Тиллиха</a:t>
            </a:r>
            <a:endParaRPr lang="ru-RU" dirty="0"/>
          </a:p>
        </p:txBody>
      </p:sp>
      <p:sp>
        <p:nvSpPr>
          <p:cNvPr id="3" name="Объект 2">
            <a:extLst>
              <a:ext uri="{FF2B5EF4-FFF2-40B4-BE49-F238E27FC236}">
                <a16:creationId xmlns:a16="http://schemas.microsoft.com/office/drawing/2014/main" id="{AB561325-6682-4CEB-934A-F4DEAA0AA7ED}"/>
              </a:ext>
            </a:extLst>
          </p:cNvPr>
          <p:cNvSpPr>
            <a:spLocks noGrp="1"/>
          </p:cNvSpPr>
          <p:nvPr>
            <p:ph idx="1"/>
          </p:nvPr>
        </p:nvSpPr>
        <p:spPr>
          <a:xfrm>
            <a:off x="168676" y="2024109"/>
            <a:ext cx="11922710" cy="4714041"/>
          </a:xfrm>
        </p:spPr>
        <p:txBody>
          <a:bodyPr>
            <a:normAutofit fontScale="92500" lnSpcReduction="10000"/>
          </a:bodyPr>
          <a:lstStyle/>
          <a:p>
            <a:r>
              <a:rPr lang="ru-RU" sz="2800" dirty="0"/>
              <a:t>Тревога судьбы и смерти.</a:t>
            </a:r>
          </a:p>
          <a:p>
            <a:endParaRPr lang="ru-RU" sz="2800" dirty="0"/>
          </a:p>
          <a:p>
            <a:r>
              <a:rPr lang="ru-RU" sz="2800" dirty="0"/>
              <a:t>Тревога пустоты и </a:t>
            </a:r>
            <a:r>
              <a:rPr lang="ru-RU" sz="2800" dirty="0" err="1"/>
              <a:t>смыслоутраты</a:t>
            </a:r>
            <a:r>
              <a:rPr lang="ru-RU" sz="2800" dirty="0"/>
              <a:t>.</a:t>
            </a:r>
          </a:p>
          <a:p>
            <a:endParaRPr lang="ru-RU" sz="2800" dirty="0"/>
          </a:p>
          <a:p>
            <a:r>
              <a:rPr lang="ru-RU" sz="2800" dirty="0"/>
              <a:t>Тревога вины и осуждения. </a:t>
            </a:r>
          </a:p>
          <a:p>
            <a:pPr marL="0" indent="0">
              <a:buNone/>
            </a:pPr>
            <a:endParaRPr lang="ru-RU" dirty="0"/>
          </a:p>
          <a:p>
            <a:pPr marL="0" indent="0">
              <a:buNone/>
            </a:pPr>
            <a:endParaRPr lang="ru-RU" dirty="0"/>
          </a:p>
          <a:p>
            <a:pPr marL="0" indent="0">
              <a:buNone/>
            </a:pPr>
            <a:endParaRPr lang="ru-RU" dirty="0"/>
          </a:p>
          <a:p>
            <a:pPr marL="0" indent="0" algn="just">
              <a:buNone/>
            </a:pPr>
            <a:r>
              <a:rPr lang="ru-RU" sz="2800" dirty="0"/>
              <a:t>Все это – формы экзистенциальной тревоги, потому что они присущи существованию как таковому. Они неустранимы. Таким образом, жизнь включает в себя страх и ужас в качестве элементов жизненного процесса.</a:t>
            </a:r>
          </a:p>
        </p:txBody>
      </p:sp>
    </p:spTree>
    <p:extLst>
      <p:ext uri="{BB962C8B-B14F-4D97-AF65-F5344CB8AC3E}">
        <p14:creationId xmlns:p14="http://schemas.microsoft.com/office/powerpoint/2010/main" val="36359189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B566ECFC-4A72-41C9-8972-409F89C7D4EC}"/>
              </a:ext>
            </a:extLst>
          </p:cNvPr>
          <p:cNvPicPr>
            <a:picLocks noChangeAspect="1"/>
          </p:cNvPicPr>
          <p:nvPr/>
        </p:nvPicPr>
        <p:blipFill>
          <a:blip r:embed="rId2"/>
          <a:stretch>
            <a:fillRect/>
          </a:stretch>
        </p:blipFill>
        <p:spPr>
          <a:xfrm>
            <a:off x="763615" y="310721"/>
            <a:ext cx="10334813" cy="5592930"/>
          </a:xfrm>
          <a:prstGeom prst="rect">
            <a:avLst/>
          </a:prstGeom>
        </p:spPr>
      </p:pic>
      <p:sp>
        <p:nvSpPr>
          <p:cNvPr id="4" name="TextBox 3">
            <a:extLst>
              <a:ext uri="{FF2B5EF4-FFF2-40B4-BE49-F238E27FC236}">
                <a16:creationId xmlns:a16="http://schemas.microsoft.com/office/drawing/2014/main" id="{54CA4096-8091-459B-93F2-FF360539B214}"/>
              </a:ext>
            </a:extLst>
          </p:cNvPr>
          <p:cNvSpPr txBox="1"/>
          <p:nvPr/>
        </p:nvSpPr>
        <p:spPr>
          <a:xfrm>
            <a:off x="3701988" y="6303148"/>
            <a:ext cx="3923930" cy="646331"/>
          </a:xfrm>
          <a:prstGeom prst="rect">
            <a:avLst/>
          </a:prstGeom>
          <a:noFill/>
        </p:spPr>
        <p:txBody>
          <a:bodyPr wrap="square" rtlCol="0">
            <a:spAutoFit/>
          </a:bodyPr>
          <a:lstStyle/>
          <a:p>
            <a:r>
              <a:rPr lang="en-US" dirty="0">
                <a:hlinkClick r:id="rId3"/>
              </a:rPr>
              <a:t>https://pikuco.ru/tests/119138/</a:t>
            </a:r>
            <a:endParaRPr lang="ru-RU" dirty="0"/>
          </a:p>
          <a:p>
            <a:endParaRPr lang="ru-RU" dirty="0"/>
          </a:p>
        </p:txBody>
      </p:sp>
    </p:spTree>
    <p:extLst>
      <p:ext uri="{BB962C8B-B14F-4D97-AF65-F5344CB8AC3E}">
        <p14:creationId xmlns:p14="http://schemas.microsoft.com/office/powerpoint/2010/main" val="29859657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F9270F-77E4-4CB8-9AEE-55AD6A14BEA2}"/>
              </a:ext>
            </a:extLst>
          </p:cNvPr>
          <p:cNvSpPr>
            <a:spLocks noGrp="1"/>
          </p:cNvSpPr>
          <p:nvPr>
            <p:ph type="title"/>
          </p:nvPr>
        </p:nvSpPr>
        <p:spPr>
          <a:xfrm>
            <a:off x="79899" y="146484"/>
            <a:ext cx="11940466" cy="1611296"/>
          </a:xfrm>
        </p:spPr>
        <p:txBody>
          <a:bodyPr>
            <a:noAutofit/>
          </a:bodyPr>
          <a:lstStyle/>
          <a:p>
            <a:pPr algn="just"/>
            <a:r>
              <a:rPr lang="ru-RU" sz="4400" dirty="0"/>
              <a:t>Деструктивность и конструктивность экзистенциальной тревоги: от </a:t>
            </a:r>
            <a:r>
              <a:rPr lang="ru-RU" sz="4400" dirty="0" err="1"/>
              <a:t>Мэя</a:t>
            </a:r>
            <a:r>
              <a:rPr lang="ru-RU" sz="4400" dirty="0"/>
              <a:t> к </a:t>
            </a:r>
            <a:r>
              <a:rPr lang="ru-RU" sz="4400" dirty="0" err="1"/>
              <a:t>Мадди</a:t>
            </a:r>
            <a:r>
              <a:rPr lang="ru-RU" sz="4400" dirty="0"/>
              <a:t> </a:t>
            </a:r>
          </a:p>
        </p:txBody>
      </p:sp>
      <p:sp>
        <p:nvSpPr>
          <p:cNvPr id="3" name="Объект 2">
            <a:extLst>
              <a:ext uri="{FF2B5EF4-FFF2-40B4-BE49-F238E27FC236}">
                <a16:creationId xmlns:a16="http://schemas.microsoft.com/office/drawing/2014/main" id="{F2EBF510-C983-4FFD-9D02-9F4F71BBBE5B}"/>
              </a:ext>
            </a:extLst>
          </p:cNvPr>
          <p:cNvSpPr>
            <a:spLocks noGrp="1"/>
          </p:cNvSpPr>
          <p:nvPr>
            <p:ph idx="1"/>
          </p:nvPr>
        </p:nvSpPr>
        <p:spPr>
          <a:xfrm>
            <a:off x="150919" y="2050742"/>
            <a:ext cx="11869445" cy="4660775"/>
          </a:xfrm>
        </p:spPr>
        <p:txBody>
          <a:bodyPr>
            <a:normAutofit/>
          </a:bodyPr>
          <a:lstStyle/>
          <a:p>
            <a:pPr algn="just"/>
            <a:r>
              <a:rPr lang="ru-RU" sz="1600" dirty="0"/>
              <a:t>Подробно эти идеи о соотношении тревоги нормальной и патологической были развиты в работах ученика </a:t>
            </a:r>
            <a:r>
              <a:rPr lang="ru-RU" sz="1600" dirty="0" err="1"/>
              <a:t>Тиллиха</a:t>
            </a:r>
            <a:r>
              <a:rPr lang="ru-RU" sz="1600" dirty="0"/>
              <a:t> – </a:t>
            </a:r>
            <a:r>
              <a:rPr lang="ru-RU" sz="1600" b="1" dirty="0"/>
              <a:t>Ролло </a:t>
            </a:r>
            <a:r>
              <a:rPr lang="ru-RU" sz="1600" b="1" dirty="0" err="1"/>
              <a:t>Мэя</a:t>
            </a:r>
            <a:r>
              <a:rPr lang="ru-RU" sz="1600" b="1" dirty="0"/>
              <a:t> </a:t>
            </a:r>
            <a:r>
              <a:rPr lang="ru-RU" sz="1600" dirty="0"/>
              <a:t>(1909-1994), диссертация которого была посвящена понятию тревоги .</a:t>
            </a:r>
          </a:p>
          <a:p>
            <a:pPr algn="just"/>
            <a:r>
              <a:rPr lang="ru-RU" sz="1600" dirty="0"/>
              <a:t>С точки зрения </a:t>
            </a:r>
            <a:r>
              <a:rPr lang="ru-RU" sz="1600" dirty="0" err="1"/>
              <a:t>Мэя</a:t>
            </a:r>
            <a:r>
              <a:rPr lang="ru-RU" sz="1600" dirty="0"/>
              <a:t>, сама по себе тревога – в порядке вещей, ее не стоит бояться, и не надо стараться избавиться от тревоги в процессе психотерапии.</a:t>
            </a:r>
          </a:p>
          <a:p>
            <a:pPr algn="just"/>
            <a:r>
              <a:rPr lang="ru-RU" sz="1600" dirty="0"/>
              <a:t>Нормальная тревога соразмерна угрозе и не нуждается в вытеснении или других каких-то формах психологической защиты. С ней можно иметь дело, ее можно прорабатывать на уровне сознания, или, если объективная ситуация изменяется, тревога уйдет сама. </a:t>
            </a:r>
          </a:p>
          <a:p>
            <a:pPr algn="just"/>
            <a:r>
              <a:rPr lang="ru-RU" sz="1600" dirty="0"/>
              <a:t>Попытка вытеснить тревогу, ее ликвидировать, попытка ее уничтожить приводит только к перерастанию тревоги нормальной в тревогу патологическую.</a:t>
            </a:r>
          </a:p>
          <a:p>
            <a:pPr algn="just"/>
            <a:r>
              <a:rPr lang="ru-RU" sz="1600" dirty="0"/>
              <a:t>Патологическая, или невротическая тревога – несоразмерна поводу и обычно является следствием неспособности принять нормальную тревогу. Она включает в себя вытеснение, подавление, другие формы защиты. </a:t>
            </a:r>
          </a:p>
          <a:p>
            <a:pPr algn="just"/>
            <a:r>
              <a:rPr lang="ru-RU" sz="1600" dirty="0"/>
              <a:t>Невротическая тревога – симптом того обстоятельства, что человеку не удалось в свое время соответствующим образом совладать с предыдущим кризисом. И избавиться от невротической тревоги он может только в том случае, если научится конструктивно совладать с тревогой нормальной, потому что экзистенциальную тревогу устранить невозможно. </a:t>
            </a:r>
          </a:p>
          <a:p>
            <a:pPr marL="0" indent="0" algn="ctr">
              <a:buNone/>
            </a:pPr>
            <a:r>
              <a:rPr lang="ru-RU" b="1" dirty="0"/>
              <a:t>Если человек стремится полностью избежать тревоги, это ведет к избеганию жизни вообще.</a:t>
            </a:r>
          </a:p>
        </p:txBody>
      </p:sp>
    </p:spTree>
    <p:extLst>
      <p:ext uri="{BB962C8B-B14F-4D97-AF65-F5344CB8AC3E}">
        <p14:creationId xmlns:p14="http://schemas.microsoft.com/office/powerpoint/2010/main" val="3879222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D2952A-03FE-4DF1-8D68-39253F3ECBCC}"/>
              </a:ext>
            </a:extLst>
          </p:cNvPr>
          <p:cNvSpPr>
            <a:spLocks noGrp="1"/>
          </p:cNvSpPr>
          <p:nvPr>
            <p:ph type="title"/>
          </p:nvPr>
        </p:nvSpPr>
        <p:spPr>
          <a:xfrm>
            <a:off x="97653" y="159798"/>
            <a:ext cx="11931589" cy="1455938"/>
          </a:xfrm>
        </p:spPr>
        <p:txBody>
          <a:bodyPr>
            <a:normAutofit/>
          </a:bodyPr>
          <a:lstStyle/>
          <a:p>
            <a:pPr algn="just"/>
            <a:r>
              <a:rPr lang="ru-RU" sz="4400" dirty="0"/>
              <a:t>Философия и психология тревоги Р. </a:t>
            </a:r>
            <a:r>
              <a:rPr lang="ru-RU" sz="4400" dirty="0" err="1"/>
              <a:t>Мэйя</a:t>
            </a:r>
            <a:endParaRPr lang="ru-RU" sz="4400" dirty="0"/>
          </a:p>
        </p:txBody>
      </p:sp>
      <p:sp>
        <p:nvSpPr>
          <p:cNvPr id="3" name="Объект 2">
            <a:extLst>
              <a:ext uri="{FF2B5EF4-FFF2-40B4-BE49-F238E27FC236}">
                <a16:creationId xmlns:a16="http://schemas.microsoft.com/office/drawing/2014/main" id="{A6EC8CB4-DD2F-4D6F-831A-4DF93568286D}"/>
              </a:ext>
            </a:extLst>
          </p:cNvPr>
          <p:cNvSpPr>
            <a:spLocks noGrp="1"/>
          </p:cNvSpPr>
          <p:nvPr>
            <p:ph idx="1"/>
          </p:nvPr>
        </p:nvSpPr>
        <p:spPr>
          <a:xfrm>
            <a:off x="204186" y="1846554"/>
            <a:ext cx="11825056" cy="4851647"/>
          </a:xfrm>
        </p:spPr>
        <p:txBody>
          <a:bodyPr/>
          <a:lstStyle/>
          <a:p>
            <a:pPr algn="just"/>
            <a:r>
              <a:rPr lang="ru-RU" dirty="0"/>
              <a:t>Кроме обучения в обычной школе человек должен пройти </a:t>
            </a:r>
            <a:r>
              <a:rPr lang="ru-RU" b="1" dirty="0"/>
              <a:t>обучение в школе тревоги</a:t>
            </a:r>
            <a:r>
              <a:rPr lang="ru-RU" dirty="0"/>
              <a:t>.</a:t>
            </a:r>
          </a:p>
          <a:p>
            <a:pPr algn="just"/>
            <a:endParaRPr lang="ru-RU" dirty="0"/>
          </a:p>
          <a:p>
            <a:pPr algn="just"/>
            <a:r>
              <a:rPr lang="ru-RU" dirty="0"/>
              <a:t>Сталкиваясь с тревогой, человек учится внутренней вере и подлинной уверенности. Причем, иначе, как сталкиваясь с тревогой, этому научиться нельзя. Только таким способом личность достигает зрелости.</a:t>
            </a:r>
          </a:p>
          <a:p>
            <a:pPr algn="just"/>
            <a:endParaRPr lang="ru-RU" dirty="0"/>
          </a:p>
          <a:p>
            <a:pPr algn="just"/>
            <a:r>
              <a:rPr lang="ru-RU" dirty="0"/>
              <a:t> Мэй в своей диссертации приводит экспериментальные данные о том, что более высокий уровень осознания тревожности сопутствует более высокому интеллектуальному потенциалу. Никакая творческая деятельность невозможна без разрыва ожиданий и реальности, поэтому способность ощущать этот разрыв – условие одновременно и тревоги, и творчества. </a:t>
            </a:r>
          </a:p>
          <a:p>
            <a:pPr algn="just"/>
            <a:endParaRPr lang="ru-RU" dirty="0"/>
          </a:p>
          <a:p>
            <a:pPr algn="just"/>
            <a:r>
              <a:rPr lang="ru-RU" dirty="0"/>
              <a:t>При невротической тревоге человек прибегает к невротическому искажению реальности, тогда как в продуктивном варианте он трансформирует реальность в соответствии со своими ожиданиями, не испытывая невротической тревоги. </a:t>
            </a:r>
          </a:p>
        </p:txBody>
      </p:sp>
    </p:spTree>
    <p:extLst>
      <p:ext uri="{BB962C8B-B14F-4D97-AF65-F5344CB8AC3E}">
        <p14:creationId xmlns:p14="http://schemas.microsoft.com/office/powerpoint/2010/main" val="13913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71C00C7-8509-4543-BD56-CFDB93000D7B}"/>
              </a:ext>
            </a:extLst>
          </p:cNvPr>
          <p:cNvSpPr>
            <a:spLocks noGrp="1"/>
          </p:cNvSpPr>
          <p:nvPr>
            <p:ph type="title"/>
          </p:nvPr>
        </p:nvSpPr>
        <p:spPr>
          <a:xfrm>
            <a:off x="168676" y="213064"/>
            <a:ext cx="11869444" cy="1615736"/>
          </a:xfrm>
        </p:spPr>
        <p:txBody>
          <a:bodyPr>
            <a:normAutofit/>
          </a:bodyPr>
          <a:lstStyle/>
          <a:p>
            <a:pPr algn="just"/>
            <a:r>
              <a:rPr lang="ru-RU" sz="4800" dirty="0"/>
              <a:t>теории экзистенциального выбора С. </a:t>
            </a:r>
            <a:r>
              <a:rPr lang="ru-RU" sz="4800" dirty="0" err="1"/>
              <a:t>Мадди</a:t>
            </a:r>
            <a:endParaRPr lang="ru-RU" sz="4800" dirty="0"/>
          </a:p>
        </p:txBody>
      </p:sp>
      <p:pic>
        <p:nvPicPr>
          <p:cNvPr id="4" name="Объект 3">
            <a:extLst>
              <a:ext uri="{FF2B5EF4-FFF2-40B4-BE49-F238E27FC236}">
                <a16:creationId xmlns:a16="http://schemas.microsoft.com/office/drawing/2014/main" id="{0E282186-A6DA-4043-ADE9-7D19A25788F4}"/>
              </a:ext>
            </a:extLst>
          </p:cNvPr>
          <p:cNvPicPr>
            <a:picLocks noGrp="1" noChangeAspect="1"/>
          </p:cNvPicPr>
          <p:nvPr>
            <p:ph idx="1"/>
          </p:nvPr>
        </p:nvPicPr>
        <p:blipFill>
          <a:blip r:embed="rId2"/>
          <a:stretch>
            <a:fillRect/>
          </a:stretch>
        </p:blipFill>
        <p:spPr>
          <a:xfrm>
            <a:off x="408395" y="1828800"/>
            <a:ext cx="3511525" cy="4401112"/>
          </a:xfrm>
          <a:prstGeom prst="rect">
            <a:avLst/>
          </a:prstGeom>
        </p:spPr>
      </p:pic>
      <p:pic>
        <p:nvPicPr>
          <p:cNvPr id="5" name="Рисунок 4">
            <a:extLst>
              <a:ext uri="{FF2B5EF4-FFF2-40B4-BE49-F238E27FC236}">
                <a16:creationId xmlns:a16="http://schemas.microsoft.com/office/drawing/2014/main" id="{F4C91735-CFC2-4A18-B4B2-EFD7FB9A6102}"/>
              </a:ext>
            </a:extLst>
          </p:cNvPr>
          <p:cNvPicPr>
            <a:picLocks noChangeAspect="1"/>
          </p:cNvPicPr>
          <p:nvPr/>
        </p:nvPicPr>
        <p:blipFill>
          <a:blip r:embed="rId3"/>
          <a:stretch>
            <a:fillRect/>
          </a:stretch>
        </p:blipFill>
        <p:spPr>
          <a:xfrm>
            <a:off x="7302150" y="1677880"/>
            <a:ext cx="3268522" cy="4625267"/>
          </a:xfrm>
          <a:prstGeom prst="rect">
            <a:avLst/>
          </a:prstGeom>
        </p:spPr>
      </p:pic>
      <p:sp>
        <p:nvSpPr>
          <p:cNvPr id="7" name="TextBox 6">
            <a:extLst>
              <a:ext uri="{FF2B5EF4-FFF2-40B4-BE49-F238E27FC236}">
                <a16:creationId xmlns:a16="http://schemas.microsoft.com/office/drawing/2014/main" id="{6F8D2924-3D02-49FD-B01D-B1AB6E53A51D}"/>
              </a:ext>
            </a:extLst>
          </p:cNvPr>
          <p:cNvSpPr txBox="1"/>
          <p:nvPr/>
        </p:nvSpPr>
        <p:spPr>
          <a:xfrm>
            <a:off x="1393794" y="6303147"/>
            <a:ext cx="3133818" cy="307777"/>
          </a:xfrm>
          <a:prstGeom prst="rect">
            <a:avLst/>
          </a:prstGeom>
          <a:noFill/>
        </p:spPr>
        <p:txBody>
          <a:bodyPr wrap="square" rtlCol="0">
            <a:spAutoFit/>
          </a:bodyPr>
          <a:lstStyle/>
          <a:p>
            <a:r>
              <a:rPr lang="ru-RU" sz="1400" b="1" dirty="0"/>
              <a:t>Сальваторе </a:t>
            </a:r>
            <a:r>
              <a:rPr lang="ru-RU" sz="1400" b="1" dirty="0" err="1"/>
              <a:t>Мадди</a:t>
            </a:r>
            <a:r>
              <a:rPr lang="ru-RU" sz="1400" dirty="0"/>
              <a:t> (1933-2016)</a:t>
            </a:r>
          </a:p>
        </p:txBody>
      </p:sp>
    </p:spTree>
    <p:extLst>
      <p:ext uri="{BB962C8B-B14F-4D97-AF65-F5344CB8AC3E}">
        <p14:creationId xmlns:p14="http://schemas.microsoft.com/office/powerpoint/2010/main" val="20468677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370FF1-402A-46C5-A193-9BAEF39DC916}"/>
              </a:ext>
            </a:extLst>
          </p:cNvPr>
          <p:cNvSpPr>
            <a:spLocks noGrp="1"/>
          </p:cNvSpPr>
          <p:nvPr>
            <p:ph type="title"/>
          </p:nvPr>
        </p:nvSpPr>
        <p:spPr>
          <a:xfrm>
            <a:off x="115410" y="155360"/>
            <a:ext cx="11922710" cy="1362722"/>
          </a:xfrm>
        </p:spPr>
        <p:txBody>
          <a:bodyPr>
            <a:normAutofit fontScale="90000"/>
          </a:bodyPr>
          <a:lstStyle/>
          <a:p>
            <a:pPr algn="just"/>
            <a:r>
              <a:rPr lang="ru-RU" sz="5400" dirty="0"/>
              <a:t>теории экзистенциального выбора С. </a:t>
            </a:r>
            <a:r>
              <a:rPr lang="ru-RU" sz="5400" dirty="0" err="1"/>
              <a:t>Мадди</a:t>
            </a:r>
            <a:endParaRPr lang="ru-RU" dirty="0"/>
          </a:p>
        </p:txBody>
      </p:sp>
      <p:sp>
        <p:nvSpPr>
          <p:cNvPr id="3" name="Объект 2">
            <a:extLst>
              <a:ext uri="{FF2B5EF4-FFF2-40B4-BE49-F238E27FC236}">
                <a16:creationId xmlns:a16="http://schemas.microsoft.com/office/drawing/2014/main" id="{209CFDF0-0FB2-4B4D-8314-94C8699F21AD}"/>
              </a:ext>
            </a:extLst>
          </p:cNvPr>
          <p:cNvSpPr>
            <a:spLocks noGrp="1"/>
          </p:cNvSpPr>
          <p:nvPr>
            <p:ph idx="1"/>
          </p:nvPr>
        </p:nvSpPr>
        <p:spPr>
          <a:xfrm>
            <a:off x="195309" y="1740023"/>
            <a:ext cx="11842811" cy="4962617"/>
          </a:xfrm>
        </p:spPr>
        <p:txBody>
          <a:bodyPr/>
          <a:lstStyle/>
          <a:p>
            <a:pPr algn="just"/>
            <a:r>
              <a:rPr lang="ru-RU" dirty="0"/>
              <a:t>Выборы, которые мы делаем, это, в конечном счете, – выбор между двумя альтернативами: в пользу будущего либо прошлого. </a:t>
            </a:r>
          </a:p>
          <a:p>
            <a:pPr algn="just"/>
            <a:r>
              <a:rPr lang="ru-RU" dirty="0"/>
              <a:t>В будущем всегда присутствует неизвестность. Его нельзя предсказать, даже если мы что-то планируем. Это риск, с которым сопряжено любое наше действие. И устранить этот риск нельзя, как бы мы ни пытались, потому что нельзя предвидеть будущее. </a:t>
            </a:r>
            <a:r>
              <a:rPr lang="ru-RU" b="1" dirty="0"/>
              <a:t>Выбирая будущее, говорит </a:t>
            </a:r>
            <a:r>
              <a:rPr lang="ru-RU" b="1" dirty="0" err="1"/>
              <a:t>Мадди</a:t>
            </a:r>
            <a:r>
              <a:rPr lang="ru-RU" b="1" dirty="0"/>
              <a:t>, мы выбираем неизвестность</a:t>
            </a:r>
            <a:r>
              <a:rPr lang="ru-RU" dirty="0"/>
              <a:t>. И в этом содержится неустранимый корень человеческой тревоги, потому что, выбирая направленность в будущее, мы тем самым принимаем на себя тревогу. </a:t>
            </a:r>
          </a:p>
          <a:p>
            <a:pPr algn="just"/>
            <a:r>
              <a:rPr lang="ru-RU" dirty="0"/>
              <a:t>Альтернатива, по </a:t>
            </a:r>
            <a:r>
              <a:rPr lang="ru-RU" dirty="0" err="1"/>
              <a:t>Мадди</a:t>
            </a:r>
            <a:r>
              <a:rPr lang="ru-RU" dirty="0"/>
              <a:t>, – выбор прошлого, выбор неизменности, сохранения </a:t>
            </a:r>
            <a:r>
              <a:rPr lang="ru-RU" dirty="0" err="1"/>
              <a:t>status</a:t>
            </a:r>
            <a:r>
              <a:rPr lang="ru-RU" dirty="0"/>
              <a:t> </a:t>
            </a:r>
            <a:r>
              <a:rPr lang="ru-RU" dirty="0" err="1"/>
              <a:t>quo</a:t>
            </a:r>
            <a:r>
              <a:rPr lang="ru-RU" dirty="0"/>
              <a:t>. Если мы </a:t>
            </a:r>
            <a:r>
              <a:rPr lang="ru-RU" b="1" dirty="0"/>
              <a:t>выбираем прошлое</a:t>
            </a:r>
            <a:r>
              <a:rPr lang="ru-RU" dirty="0"/>
              <a:t>, возникает другой эмоциональный аккомпанемент: </a:t>
            </a:r>
            <a:r>
              <a:rPr lang="ru-RU" b="1" dirty="0"/>
              <a:t>вина за упущенные возможности.</a:t>
            </a:r>
          </a:p>
          <a:p>
            <a:pPr algn="just"/>
            <a:r>
              <a:rPr lang="ru-RU" dirty="0"/>
              <a:t>Каждый раз мы оказываемся перед выбором: взять на себя вину или взять на себя тревогу. И то, и другое вызывает достаточную степень дискомфорта, сопоставимую между собой.</a:t>
            </a:r>
            <a:endParaRPr lang="ru-RU" b="1" dirty="0"/>
          </a:p>
        </p:txBody>
      </p:sp>
    </p:spTree>
    <p:extLst>
      <p:ext uri="{BB962C8B-B14F-4D97-AF65-F5344CB8AC3E}">
        <p14:creationId xmlns:p14="http://schemas.microsoft.com/office/powerpoint/2010/main" val="40137981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43AD38-C905-4515-B051-FE62A2A1E529}"/>
              </a:ext>
            </a:extLst>
          </p:cNvPr>
          <p:cNvSpPr>
            <a:spLocks noGrp="1"/>
          </p:cNvSpPr>
          <p:nvPr>
            <p:ph type="title"/>
          </p:nvPr>
        </p:nvSpPr>
        <p:spPr>
          <a:xfrm>
            <a:off x="142043" y="177554"/>
            <a:ext cx="11851689" cy="1331650"/>
          </a:xfrm>
        </p:spPr>
        <p:txBody>
          <a:bodyPr>
            <a:normAutofit fontScale="90000"/>
          </a:bodyPr>
          <a:lstStyle/>
          <a:p>
            <a:r>
              <a:rPr lang="ru-RU" sz="5400" dirty="0"/>
              <a:t>теории экзистенциального выбора С. </a:t>
            </a:r>
            <a:r>
              <a:rPr lang="ru-RU" sz="5400" dirty="0" err="1"/>
              <a:t>Мадди</a:t>
            </a:r>
            <a:endParaRPr lang="ru-RU" dirty="0"/>
          </a:p>
        </p:txBody>
      </p:sp>
      <p:sp>
        <p:nvSpPr>
          <p:cNvPr id="3" name="Объект 2">
            <a:extLst>
              <a:ext uri="{FF2B5EF4-FFF2-40B4-BE49-F238E27FC236}">
                <a16:creationId xmlns:a16="http://schemas.microsoft.com/office/drawing/2014/main" id="{5C6BF276-FABA-4893-BC18-B811DE888DDA}"/>
              </a:ext>
            </a:extLst>
          </p:cNvPr>
          <p:cNvSpPr>
            <a:spLocks noGrp="1"/>
          </p:cNvSpPr>
          <p:nvPr>
            <p:ph idx="1"/>
          </p:nvPr>
        </p:nvSpPr>
        <p:spPr>
          <a:xfrm>
            <a:off x="239697" y="1828801"/>
            <a:ext cx="11754035" cy="4851646"/>
          </a:xfrm>
        </p:spPr>
        <p:txBody>
          <a:bodyPr>
            <a:normAutofit lnSpcReduction="10000"/>
          </a:bodyPr>
          <a:lstStyle/>
          <a:p>
            <a:pPr algn="just"/>
            <a:r>
              <a:rPr lang="ru-RU" sz="1800" dirty="0"/>
              <a:t>Два выбора (прошлое или будущее, вина или тревога) не равноценны с точки зрения личностного развития.</a:t>
            </a:r>
          </a:p>
          <a:p>
            <a:pPr algn="just"/>
            <a:r>
              <a:rPr lang="ru-RU" sz="1800" dirty="0"/>
              <a:t>Выбор прошлого, выбор </a:t>
            </a:r>
            <a:r>
              <a:rPr lang="ru-RU" sz="1800" dirty="0" err="1"/>
              <a:t>status</a:t>
            </a:r>
            <a:r>
              <a:rPr lang="ru-RU" sz="1800" dirty="0"/>
              <a:t> </a:t>
            </a:r>
            <a:r>
              <a:rPr lang="ru-RU" sz="1800" dirty="0" err="1"/>
              <a:t>quo</a:t>
            </a:r>
            <a:r>
              <a:rPr lang="ru-RU" sz="1800" dirty="0"/>
              <a:t>, что означает уход от осознания, попытку законсервироваться, конечно же, не может привести к успеху.</a:t>
            </a:r>
          </a:p>
          <a:p>
            <a:pPr algn="just"/>
            <a:r>
              <a:rPr lang="ru-RU" sz="1800" dirty="0"/>
              <a:t>Выбор будущего, выбор неизвестности и тревоги, сопровождающей эту ориентацию, создает определенный потенциал и перспективу для развития личности. </a:t>
            </a:r>
          </a:p>
          <a:p>
            <a:pPr algn="just"/>
            <a:r>
              <a:rPr lang="ru-RU" sz="1800" dirty="0"/>
              <a:t>Выбирая будущее, мы также выбираем смерть, в том числе и так называемую «маленькую смерть».</a:t>
            </a:r>
          </a:p>
          <a:p>
            <a:pPr algn="just"/>
            <a:r>
              <a:rPr lang="ru-RU" sz="1800" dirty="0"/>
              <a:t>Именно в таких “малых смертях”, утверждает </a:t>
            </a:r>
            <a:r>
              <a:rPr lang="ru-RU" sz="1800" dirty="0" err="1"/>
              <a:t>Мадди</a:t>
            </a:r>
            <a:r>
              <a:rPr lang="ru-RU" sz="1800" dirty="0"/>
              <a:t>, прежде всего, отрабатывается отношение человека к жизни в целом, его жизненная философия. </a:t>
            </a:r>
          </a:p>
          <a:p>
            <a:pPr algn="just"/>
            <a:r>
              <a:rPr lang="ru-RU" sz="1800" dirty="0"/>
              <a:t>Страх смерти, преодолеваемый человеком, превращает его в ценный материал для развития нашей личности. Такой человек имеет мужество быть.</a:t>
            </a:r>
          </a:p>
          <a:p>
            <a:pPr algn="just"/>
            <a:endParaRPr lang="ru-RU" sz="1800" dirty="0"/>
          </a:p>
          <a:p>
            <a:pPr marL="0" indent="0" algn="just">
              <a:buNone/>
            </a:pPr>
            <a:r>
              <a:rPr lang="ru-RU" b="1" dirty="0"/>
              <a:t>В основе мужества быть лежит позитивная жизненная философия, которая вбирает в себя, охватывает, наряду с позитивными аспектами жизни, – небытие, смерть, а также то, что Лютер обозначал как гнев Божий. </a:t>
            </a:r>
          </a:p>
          <a:p>
            <a:pPr marL="0" indent="0" algn="just">
              <a:buNone/>
            </a:pPr>
            <a:r>
              <a:rPr lang="ru-RU" b="1" dirty="0"/>
              <a:t>                Тем самым, она позволяет нам жить в условиях неопределенности. </a:t>
            </a:r>
          </a:p>
          <a:p>
            <a:pPr algn="just"/>
            <a:endParaRPr lang="ru-RU" dirty="0"/>
          </a:p>
        </p:txBody>
      </p:sp>
    </p:spTree>
    <p:extLst>
      <p:ext uri="{BB962C8B-B14F-4D97-AF65-F5344CB8AC3E}">
        <p14:creationId xmlns:p14="http://schemas.microsoft.com/office/powerpoint/2010/main" val="2370033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0913CF7-62AB-4EF7-843D-9518F315726C}"/>
              </a:ext>
            </a:extLst>
          </p:cNvPr>
          <p:cNvSpPr>
            <a:spLocks noGrp="1"/>
          </p:cNvSpPr>
          <p:nvPr>
            <p:ph type="title"/>
          </p:nvPr>
        </p:nvSpPr>
        <p:spPr>
          <a:xfrm>
            <a:off x="88777" y="292964"/>
            <a:ext cx="11807301" cy="1145220"/>
          </a:xfrm>
        </p:spPr>
        <p:txBody>
          <a:bodyPr/>
          <a:lstStyle/>
          <a:p>
            <a:r>
              <a:rPr lang="ru-RU" dirty="0"/>
              <a:t>Современный мир</a:t>
            </a:r>
          </a:p>
        </p:txBody>
      </p:sp>
      <p:sp>
        <p:nvSpPr>
          <p:cNvPr id="3" name="Объект 2">
            <a:extLst>
              <a:ext uri="{FF2B5EF4-FFF2-40B4-BE49-F238E27FC236}">
                <a16:creationId xmlns:a16="http://schemas.microsoft.com/office/drawing/2014/main" id="{1E5E4E67-6B46-4EC7-953F-37C96EFC80F2}"/>
              </a:ext>
            </a:extLst>
          </p:cNvPr>
          <p:cNvSpPr>
            <a:spLocks noGrp="1"/>
          </p:cNvSpPr>
          <p:nvPr>
            <p:ph idx="1"/>
          </p:nvPr>
        </p:nvSpPr>
        <p:spPr>
          <a:xfrm>
            <a:off x="88777" y="1713391"/>
            <a:ext cx="11967099" cy="5060272"/>
          </a:xfrm>
        </p:spPr>
        <p:txBody>
          <a:bodyPr/>
          <a:lstStyle/>
          <a:p>
            <a:pPr marL="0" indent="0" algn="l">
              <a:buNone/>
            </a:pPr>
            <a:r>
              <a:rPr lang="en-US" b="1" dirty="0">
                <a:latin typeface="Cambria" panose="02040503050406030204" pitchFamily="18" charset="0"/>
                <a:ea typeface="Cambria" panose="02040503050406030204" pitchFamily="18" charset="0"/>
              </a:rPr>
              <a:t>VUCA</a:t>
            </a:r>
            <a:r>
              <a:rPr lang="ru-RU" b="1" dirty="0">
                <a:latin typeface="Cambria" panose="02040503050406030204" pitchFamily="18" charset="0"/>
                <a:ea typeface="Cambria" panose="02040503050406030204" pitchFamily="18" charset="0"/>
              </a:rPr>
              <a:t>, </a:t>
            </a:r>
            <a:r>
              <a:rPr lang="ru-RU" dirty="0">
                <a:latin typeface="Cambria" panose="02040503050406030204" pitchFamily="18" charset="0"/>
                <a:ea typeface="Cambria" panose="02040503050406030204" pitchFamily="18" charset="0"/>
              </a:rPr>
              <a:t>конец 80-х гг. - начало </a:t>
            </a:r>
            <a:r>
              <a:rPr lang="en-US" i="0" dirty="0">
                <a:solidFill>
                  <a:srgbClr val="101418"/>
                </a:solidFill>
                <a:effectLst/>
                <a:latin typeface="Cambria" panose="02040503050406030204" pitchFamily="18" charset="0"/>
                <a:ea typeface="Cambria" panose="02040503050406030204" pitchFamily="18" charset="0"/>
              </a:rPr>
              <a:t>COVID-19</a:t>
            </a:r>
            <a:r>
              <a:rPr lang="ru-RU" i="0" dirty="0">
                <a:solidFill>
                  <a:srgbClr val="101418"/>
                </a:solidFill>
                <a:effectLst/>
                <a:latin typeface="Cambria" panose="02040503050406030204" pitchFamily="18" charset="0"/>
                <a:ea typeface="Cambria" panose="02040503050406030204" pitchFamily="18" charset="0"/>
              </a:rPr>
              <a:t>                                            </a:t>
            </a:r>
            <a:r>
              <a:rPr lang="en-US" b="1" i="0" dirty="0">
                <a:solidFill>
                  <a:srgbClr val="101418"/>
                </a:solidFill>
                <a:effectLst/>
                <a:latin typeface="Cambria" panose="02040503050406030204" pitchFamily="18" charset="0"/>
                <a:ea typeface="Cambria" panose="02040503050406030204" pitchFamily="18" charset="0"/>
              </a:rPr>
              <a:t>BANI</a:t>
            </a:r>
            <a:r>
              <a:rPr lang="ru-RU" i="0" dirty="0">
                <a:solidFill>
                  <a:srgbClr val="101418"/>
                </a:solidFill>
                <a:effectLst/>
                <a:latin typeface="Cambria" panose="02040503050406030204" pitchFamily="18" charset="0"/>
                <a:ea typeface="Cambria" panose="02040503050406030204" pitchFamily="18" charset="0"/>
              </a:rPr>
              <a:t>, </a:t>
            </a:r>
            <a:r>
              <a:rPr lang="en-US" i="0" dirty="0">
                <a:solidFill>
                  <a:srgbClr val="101418"/>
                </a:solidFill>
                <a:effectLst/>
                <a:latin typeface="Cambria" panose="02040503050406030204" pitchFamily="18" charset="0"/>
                <a:ea typeface="Cambria" panose="02040503050406030204" pitchFamily="18" charset="0"/>
              </a:rPr>
              <a:t>COVID-19</a:t>
            </a:r>
            <a:r>
              <a:rPr lang="ru-RU" i="0" dirty="0">
                <a:solidFill>
                  <a:srgbClr val="101418"/>
                </a:solidFill>
                <a:effectLst/>
                <a:latin typeface="Cambria" panose="02040503050406030204" pitchFamily="18" charset="0"/>
                <a:ea typeface="Cambria" panose="02040503050406030204" pitchFamily="18" charset="0"/>
              </a:rPr>
              <a:t> – 2022 г. </a:t>
            </a:r>
            <a:endParaRPr lang="en-US" b="1" i="0" dirty="0">
              <a:solidFill>
                <a:srgbClr val="101418"/>
              </a:solidFill>
              <a:effectLst/>
              <a:latin typeface="Cambria" panose="02040503050406030204" pitchFamily="18" charset="0"/>
              <a:ea typeface="Cambria" panose="02040503050406030204" pitchFamily="18" charset="0"/>
            </a:endParaRPr>
          </a:p>
          <a:p>
            <a:pPr marL="0" indent="0" algn="just">
              <a:buNone/>
            </a:pPr>
            <a:r>
              <a:rPr lang="en-US" dirty="0">
                <a:latin typeface="Cambria" panose="02040503050406030204" pitchFamily="18" charset="0"/>
                <a:ea typeface="Cambria" panose="02040503050406030204" pitchFamily="18" charset="0"/>
              </a:rPr>
              <a:t>VOLATILITY (</a:t>
            </a:r>
            <a:r>
              <a:rPr lang="ru-RU" b="1" dirty="0">
                <a:latin typeface="Cambria" panose="02040503050406030204" pitchFamily="18" charset="0"/>
                <a:ea typeface="Cambria" panose="02040503050406030204" pitchFamily="18" charset="0"/>
              </a:rPr>
              <a:t>нестабильность</a:t>
            </a:r>
            <a:r>
              <a:rPr lang="ru-RU"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BRITTLE</a:t>
            </a:r>
            <a:r>
              <a:rPr lang="ru-RU"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 </a:t>
            </a:r>
            <a:r>
              <a:rPr lang="ru-RU" b="1" dirty="0">
                <a:latin typeface="Cambria" panose="02040503050406030204" pitchFamily="18" charset="0"/>
                <a:ea typeface="Cambria" panose="02040503050406030204" pitchFamily="18" charset="0"/>
              </a:rPr>
              <a:t>хрупкий</a:t>
            </a:r>
            <a:r>
              <a:rPr lang="ru-RU" dirty="0">
                <a:latin typeface="Cambria" panose="02040503050406030204" pitchFamily="18" charset="0"/>
                <a:ea typeface="Cambria" panose="02040503050406030204" pitchFamily="18" charset="0"/>
              </a:rPr>
              <a:t>);</a:t>
            </a:r>
          </a:p>
          <a:p>
            <a:pPr marL="0" indent="0" algn="just">
              <a:buNone/>
            </a:pPr>
            <a:r>
              <a:rPr lang="ru-RU"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UNCERTAINTY (</a:t>
            </a:r>
            <a:r>
              <a:rPr lang="ru-RU" b="1" dirty="0">
                <a:latin typeface="Cambria" panose="02040503050406030204" pitchFamily="18" charset="0"/>
                <a:ea typeface="Cambria" panose="02040503050406030204" pitchFamily="18" charset="0"/>
              </a:rPr>
              <a:t>неопределенность</a:t>
            </a:r>
            <a:r>
              <a:rPr lang="ru-RU"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ANXIOUS </a:t>
            </a:r>
            <a:r>
              <a:rPr lang="ru-RU"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 </a:t>
            </a:r>
            <a:r>
              <a:rPr lang="ru-RU" b="1" dirty="0">
                <a:latin typeface="Cambria" panose="02040503050406030204" pitchFamily="18" charset="0"/>
                <a:ea typeface="Cambria" panose="02040503050406030204" pitchFamily="18" charset="0"/>
              </a:rPr>
              <a:t>тревожный</a:t>
            </a:r>
            <a:r>
              <a:rPr lang="ru-RU" dirty="0">
                <a:latin typeface="Cambria" panose="02040503050406030204" pitchFamily="18" charset="0"/>
                <a:ea typeface="Cambria" panose="02040503050406030204" pitchFamily="18" charset="0"/>
              </a:rPr>
              <a:t>);</a:t>
            </a:r>
          </a:p>
          <a:p>
            <a:pPr marL="0" indent="0" algn="just">
              <a:buNone/>
            </a:pPr>
            <a:r>
              <a:rPr lang="ru-RU"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COMPLEXITY (</a:t>
            </a:r>
            <a:r>
              <a:rPr lang="ru-RU" b="1" dirty="0">
                <a:latin typeface="Cambria" panose="02040503050406030204" pitchFamily="18" charset="0"/>
                <a:ea typeface="Cambria" panose="02040503050406030204" pitchFamily="18" charset="0"/>
              </a:rPr>
              <a:t>сложность</a:t>
            </a:r>
            <a:r>
              <a:rPr lang="ru-RU"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NONLINER </a:t>
            </a:r>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нелинейный</a:t>
            </a:r>
            <a:r>
              <a:rPr lang="ru-RU" dirty="0">
                <a:latin typeface="Cambria" panose="02040503050406030204" pitchFamily="18" charset="0"/>
                <a:ea typeface="Cambria" panose="02040503050406030204" pitchFamily="18" charset="0"/>
              </a:rPr>
              <a:t>); </a:t>
            </a:r>
          </a:p>
          <a:p>
            <a:pPr marL="0" indent="0" algn="just">
              <a:buNone/>
            </a:pPr>
            <a:r>
              <a:rPr lang="ru-RU"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AMBIGUITY (</a:t>
            </a:r>
            <a:r>
              <a:rPr lang="ru-RU" b="1" dirty="0">
                <a:latin typeface="Cambria" panose="02040503050406030204" pitchFamily="18" charset="0"/>
                <a:ea typeface="Cambria" panose="02040503050406030204" pitchFamily="18" charset="0"/>
              </a:rPr>
              <a:t>неоднозначность</a:t>
            </a:r>
            <a:r>
              <a:rPr lang="ru-RU"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INCOMPREHENSIBLE </a:t>
            </a:r>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непостижимый</a:t>
            </a:r>
            <a:r>
              <a:rPr lang="ru-RU" dirty="0">
                <a:latin typeface="Cambria" panose="02040503050406030204" pitchFamily="18" charset="0"/>
                <a:ea typeface="Cambria" panose="02040503050406030204" pitchFamily="18" charset="0"/>
              </a:rPr>
              <a:t>).</a:t>
            </a:r>
          </a:p>
          <a:p>
            <a:pPr marL="0" indent="0" algn="just">
              <a:buNone/>
            </a:pPr>
            <a:endParaRPr lang="ru-RU" dirty="0">
              <a:latin typeface="Cambria" panose="02040503050406030204" pitchFamily="18" charset="0"/>
              <a:ea typeface="Cambria" panose="02040503050406030204" pitchFamily="18" charset="0"/>
            </a:endParaRPr>
          </a:p>
          <a:p>
            <a:pPr marL="0" indent="0" algn="ctr">
              <a:buNone/>
            </a:pPr>
            <a:r>
              <a:rPr lang="en-US" b="1" dirty="0">
                <a:latin typeface="Cambria" panose="02040503050406030204" pitchFamily="18" charset="0"/>
                <a:ea typeface="Cambria" panose="02040503050406030204" pitchFamily="18" charset="0"/>
              </a:rPr>
              <a:t>SHIVA</a:t>
            </a:r>
            <a:endParaRPr lang="ru-RU" b="1" dirty="0">
              <a:latin typeface="Cambria" panose="02040503050406030204" pitchFamily="18" charset="0"/>
              <a:ea typeface="Cambria" panose="02040503050406030204" pitchFamily="18" charset="0"/>
            </a:endParaRPr>
          </a:p>
          <a:p>
            <a:pPr marL="0" indent="0" algn="ctr">
              <a:buNone/>
            </a:pPr>
            <a:r>
              <a:rPr lang="ru-RU"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SPLIT</a:t>
            </a:r>
            <a:r>
              <a:rPr lang="ru-RU" dirty="0">
                <a:latin typeface="Cambria" panose="02040503050406030204" pitchFamily="18" charset="0"/>
                <a:ea typeface="Cambria" panose="02040503050406030204" pitchFamily="18" charset="0"/>
              </a:rPr>
              <a:t> (</a:t>
            </a:r>
            <a:r>
              <a:rPr lang="ru-RU" b="1" dirty="0">
                <a:latin typeface="Cambria" panose="02040503050406030204" pitchFamily="18" charset="0"/>
                <a:ea typeface="Cambria" panose="02040503050406030204" pitchFamily="18" charset="0"/>
              </a:rPr>
              <a:t>расщепленный</a:t>
            </a:r>
            <a:r>
              <a:rPr lang="ru-RU" dirty="0">
                <a:latin typeface="Cambria" panose="02040503050406030204" pitchFamily="18" charset="0"/>
                <a:ea typeface="Cambria" panose="02040503050406030204" pitchFamily="18" charset="0"/>
              </a:rPr>
              <a:t>);</a:t>
            </a:r>
          </a:p>
          <a:p>
            <a:pPr marL="0" indent="0" algn="ctr">
              <a:buNone/>
            </a:pPr>
            <a:r>
              <a:rPr lang="en-US" dirty="0">
                <a:latin typeface="Cambria" panose="02040503050406030204" pitchFamily="18" charset="0"/>
                <a:ea typeface="Cambria" panose="02040503050406030204" pitchFamily="18" charset="0"/>
              </a:rPr>
              <a:t> </a:t>
            </a:r>
            <a:r>
              <a:rPr lang="ru-RU"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HORRIBLE </a:t>
            </a:r>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ужасный</a:t>
            </a:r>
            <a:r>
              <a:rPr lang="ru-RU" dirty="0">
                <a:latin typeface="Cambria" panose="02040503050406030204" pitchFamily="18" charset="0"/>
                <a:ea typeface="Cambria" panose="02040503050406030204" pitchFamily="18" charset="0"/>
              </a:rPr>
              <a:t>);</a:t>
            </a:r>
          </a:p>
          <a:p>
            <a:pPr marL="0" indent="0" algn="ctr">
              <a:buNone/>
            </a:pPr>
            <a:r>
              <a:rPr lang="ru-RU"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INCONCEIVABLE </a:t>
            </a:r>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невообразимый</a:t>
            </a:r>
            <a:r>
              <a:rPr lang="ru-RU" dirty="0">
                <a:latin typeface="Cambria" panose="02040503050406030204" pitchFamily="18" charset="0"/>
                <a:ea typeface="Cambria" panose="02040503050406030204" pitchFamily="18" charset="0"/>
              </a:rPr>
              <a:t>)</a:t>
            </a:r>
          </a:p>
          <a:p>
            <a:pPr marL="0" indent="0" algn="ctr">
              <a:buNone/>
            </a:pPr>
            <a:r>
              <a:rPr lang="en-US" dirty="0">
                <a:latin typeface="Cambria" panose="02040503050406030204" pitchFamily="18" charset="0"/>
                <a:ea typeface="Cambria" panose="02040503050406030204" pitchFamily="18" charset="0"/>
              </a:rPr>
              <a:t>VICIOUS</a:t>
            </a:r>
            <a:r>
              <a:rPr lang="ru-RU" dirty="0">
                <a:latin typeface="Cambria" panose="02040503050406030204" pitchFamily="18" charset="0"/>
                <a:ea typeface="Cambria" panose="02040503050406030204" pitchFamily="18" charset="0"/>
              </a:rPr>
              <a:t>  (</a:t>
            </a:r>
            <a:r>
              <a:rPr lang="ru-RU" b="1" dirty="0">
                <a:latin typeface="Cambria" panose="02040503050406030204" pitchFamily="18" charset="0"/>
                <a:ea typeface="Cambria" panose="02040503050406030204" pitchFamily="18" charset="0"/>
              </a:rPr>
              <a:t>беспощадный</a:t>
            </a:r>
            <a:r>
              <a:rPr lang="ru-RU" dirty="0">
                <a:latin typeface="Cambria" panose="02040503050406030204" pitchFamily="18" charset="0"/>
                <a:ea typeface="Cambria" panose="02040503050406030204" pitchFamily="18" charset="0"/>
              </a:rPr>
              <a:t>)</a:t>
            </a:r>
          </a:p>
          <a:p>
            <a:pPr marL="0" indent="0" algn="ctr">
              <a:buNone/>
            </a:pPr>
            <a:r>
              <a:rPr lang="ru-RU" dirty="0">
                <a:latin typeface="Cambria" panose="02040503050406030204" pitchFamily="18" charset="0"/>
                <a:ea typeface="Cambria" panose="02040503050406030204" pitchFamily="18" charset="0"/>
              </a:rPr>
              <a:t>         </a:t>
            </a:r>
            <a:r>
              <a:rPr lang="en-US" dirty="0">
                <a:latin typeface="Cambria" panose="02040503050406030204" pitchFamily="18" charset="0"/>
                <a:ea typeface="Cambria" panose="02040503050406030204" pitchFamily="18" charset="0"/>
              </a:rPr>
              <a:t>ARISING </a:t>
            </a:r>
            <a:r>
              <a:rPr lang="ru-RU" dirty="0">
                <a:latin typeface="Cambria" panose="02040503050406030204" pitchFamily="18" charset="0"/>
                <a:ea typeface="Cambria" panose="02040503050406030204" pitchFamily="18" charset="0"/>
              </a:rPr>
              <a:t> (</a:t>
            </a:r>
            <a:r>
              <a:rPr lang="ru-RU" b="1" dirty="0">
                <a:latin typeface="Cambria" panose="02040503050406030204" pitchFamily="18" charset="0"/>
                <a:ea typeface="Cambria" panose="02040503050406030204" pitchFamily="18" charset="0"/>
              </a:rPr>
              <a:t>возрождающийся</a:t>
            </a:r>
            <a:r>
              <a:rPr lang="ru-RU" dirty="0">
                <a:latin typeface="Cambria" panose="02040503050406030204" pitchFamily="18" charset="0"/>
                <a:ea typeface="Cambria" panose="02040503050406030204" pitchFamily="18" charset="0"/>
              </a:rPr>
              <a:t>). </a:t>
            </a:r>
          </a:p>
          <a:p>
            <a:pPr marL="0" indent="0" algn="ctr">
              <a:buNone/>
            </a:pPr>
            <a:endParaRPr lang="ru-RU" b="1" dirty="0">
              <a:latin typeface="Cambria" panose="02040503050406030204" pitchFamily="18" charset="0"/>
              <a:ea typeface="Cambria" panose="02040503050406030204" pitchFamily="18" charset="0"/>
            </a:endParaRPr>
          </a:p>
        </p:txBody>
      </p:sp>
      <p:pic>
        <p:nvPicPr>
          <p:cNvPr id="4" name="Рисунок 3">
            <a:extLst>
              <a:ext uri="{FF2B5EF4-FFF2-40B4-BE49-F238E27FC236}">
                <a16:creationId xmlns:a16="http://schemas.microsoft.com/office/drawing/2014/main" id="{D47CD395-A5F9-444D-BC57-D5CB9B3376AD}"/>
              </a:ext>
            </a:extLst>
          </p:cNvPr>
          <p:cNvPicPr>
            <a:picLocks noChangeAspect="1"/>
          </p:cNvPicPr>
          <p:nvPr/>
        </p:nvPicPr>
        <p:blipFill>
          <a:blip r:embed="rId2"/>
          <a:stretch>
            <a:fillRect/>
          </a:stretch>
        </p:blipFill>
        <p:spPr>
          <a:xfrm>
            <a:off x="577603" y="3871912"/>
            <a:ext cx="2247900" cy="2771775"/>
          </a:xfrm>
          <a:prstGeom prst="rect">
            <a:avLst/>
          </a:prstGeom>
        </p:spPr>
      </p:pic>
      <p:pic>
        <p:nvPicPr>
          <p:cNvPr id="5" name="Рисунок 4">
            <a:extLst>
              <a:ext uri="{FF2B5EF4-FFF2-40B4-BE49-F238E27FC236}">
                <a16:creationId xmlns:a16="http://schemas.microsoft.com/office/drawing/2014/main" id="{DC9FF8DE-1580-461E-8A0B-738AA32A661C}"/>
              </a:ext>
            </a:extLst>
          </p:cNvPr>
          <p:cNvPicPr>
            <a:picLocks noChangeAspect="1"/>
          </p:cNvPicPr>
          <p:nvPr/>
        </p:nvPicPr>
        <p:blipFill>
          <a:blip r:embed="rId2"/>
          <a:stretch>
            <a:fillRect/>
          </a:stretch>
        </p:blipFill>
        <p:spPr>
          <a:xfrm>
            <a:off x="8940369" y="3871912"/>
            <a:ext cx="2247900" cy="2771775"/>
          </a:xfrm>
          <a:prstGeom prst="rect">
            <a:avLst/>
          </a:prstGeom>
        </p:spPr>
      </p:pic>
    </p:spTree>
    <p:extLst>
      <p:ext uri="{BB962C8B-B14F-4D97-AF65-F5344CB8AC3E}">
        <p14:creationId xmlns:p14="http://schemas.microsoft.com/office/powerpoint/2010/main" val="12062143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B87041-EB8D-417C-AC67-3B8C7E3DCBD2}"/>
              </a:ext>
            </a:extLst>
          </p:cNvPr>
          <p:cNvSpPr>
            <a:spLocks noGrp="1"/>
          </p:cNvSpPr>
          <p:nvPr>
            <p:ph type="title"/>
          </p:nvPr>
        </p:nvSpPr>
        <p:spPr>
          <a:xfrm>
            <a:off x="195309" y="239698"/>
            <a:ext cx="11452194" cy="1447060"/>
          </a:xfrm>
        </p:spPr>
        <p:txBody>
          <a:bodyPr/>
          <a:lstStyle/>
          <a:p>
            <a:r>
              <a:rPr lang="ru-RU" dirty="0"/>
              <a:t>Как быть?</a:t>
            </a:r>
          </a:p>
        </p:txBody>
      </p:sp>
      <p:sp>
        <p:nvSpPr>
          <p:cNvPr id="3" name="Объект 2">
            <a:extLst>
              <a:ext uri="{FF2B5EF4-FFF2-40B4-BE49-F238E27FC236}">
                <a16:creationId xmlns:a16="http://schemas.microsoft.com/office/drawing/2014/main" id="{BF5B8998-FF86-4783-AB1D-6EEBCADA7785}"/>
              </a:ext>
            </a:extLst>
          </p:cNvPr>
          <p:cNvSpPr>
            <a:spLocks noGrp="1"/>
          </p:cNvSpPr>
          <p:nvPr>
            <p:ph idx="1"/>
          </p:nvPr>
        </p:nvSpPr>
        <p:spPr>
          <a:xfrm>
            <a:off x="195309" y="1686758"/>
            <a:ext cx="11860567" cy="4931544"/>
          </a:xfrm>
        </p:spPr>
        <p:txBody>
          <a:bodyPr>
            <a:normAutofit fontScale="92500" lnSpcReduction="10000"/>
          </a:bodyPr>
          <a:lstStyle/>
          <a:p>
            <a:pPr algn="just"/>
            <a:r>
              <a:rPr lang="ru-RU" dirty="0"/>
              <a:t>В школе мы пытаемся создать модель стабильного мира. А надо научиться жить в мире таком, каков он есть. Не случайно в последние 5-10 лет самые интересные новации в педагогике связаны именно с этой задачей.</a:t>
            </a:r>
          </a:p>
          <a:p>
            <a:pPr marL="0" indent="0" algn="just">
              <a:buNone/>
            </a:pPr>
            <a:r>
              <a:rPr lang="ru-RU" i="1" dirty="0"/>
              <a:t>Вариативное образование</a:t>
            </a:r>
            <a:r>
              <a:rPr lang="ru-RU" dirty="0"/>
              <a:t>: </a:t>
            </a:r>
            <a:r>
              <a:rPr lang="ru-RU" b="1" dirty="0"/>
              <a:t>Александр Асмолов</a:t>
            </a:r>
          </a:p>
          <a:p>
            <a:pPr marL="0" indent="0" algn="just">
              <a:buNone/>
            </a:pPr>
            <a:r>
              <a:rPr lang="ru-RU" i="1" dirty="0"/>
              <a:t>Вероятностное образование:</a:t>
            </a:r>
            <a:r>
              <a:rPr lang="ru-RU" dirty="0"/>
              <a:t> </a:t>
            </a:r>
            <a:r>
              <a:rPr lang="ru-RU" b="1" dirty="0"/>
              <a:t>Александр Лобок </a:t>
            </a:r>
          </a:p>
          <a:p>
            <a:pPr marL="0" indent="0" algn="just">
              <a:buNone/>
            </a:pPr>
            <a:r>
              <a:rPr lang="ru-RU" dirty="0"/>
              <a:t>Оба подхода настраивают на то, чтобы не столько давать детям определенный объем знаний о том, как устроен мир, сколько помогать им выстраивать свою траекторию в условиях мира неопределенного, мира непредсказуемого. С одной стороны, мы можем влиять на мир, с другой, мы не всегда можем влиять на мир.</a:t>
            </a:r>
          </a:p>
          <a:p>
            <a:pPr marL="0" indent="0" algn="just">
              <a:buNone/>
            </a:pPr>
            <a:endParaRPr lang="ru-RU" dirty="0"/>
          </a:p>
          <a:p>
            <a:pPr marL="0" indent="0" algn="just">
              <a:lnSpc>
                <a:spcPct val="100000"/>
              </a:lnSpc>
              <a:spcBef>
                <a:spcPts val="0"/>
              </a:spcBef>
              <a:buNone/>
            </a:pPr>
            <a:r>
              <a:rPr lang="ru-RU" dirty="0"/>
              <a:t>Подростковый кризис                                  </a:t>
            </a:r>
            <a:r>
              <a:rPr lang="ru-RU" sz="2200" b="1" dirty="0"/>
              <a:t>Адам </a:t>
            </a:r>
            <a:r>
              <a:rPr lang="ru-RU" sz="2200" b="1" dirty="0" err="1"/>
              <a:t>Блатнер</a:t>
            </a:r>
            <a:r>
              <a:rPr lang="ru-RU" sz="2200" b="1" dirty="0"/>
              <a:t> </a:t>
            </a:r>
            <a:r>
              <a:rPr lang="ru-RU" dirty="0"/>
              <a:t>(1937-2021)                               Кризис середины жизни</a:t>
            </a:r>
            <a:endParaRPr lang="ru-RU" b="1" dirty="0"/>
          </a:p>
          <a:p>
            <a:pPr marL="0" indent="0" algn="just">
              <a:lnSpc>
                <a:spcPct val="100000"/>
              </a:lnSpc>
              <a:spcBef>
                <a:spcPts val="0"/>
              </a:spcBef>
              <a:buNone/>
            </a:pPr>
            <a:r>
              <a:rPr lang="ru-RU" dirty="0"/>
              <a:t>                     </a:t>
            </a:r>
          </a:p>
          <a:p>
            <a:pPr marL="0" indent="0" algn="just">
              <a:lnSpc>
                <a:spcPct val="100000"/>
              </a:lnSpc>
              <a:spcBef>
                <a:spcPts val="0"/>
              </a:spcBef>
              <a:buNone/>
            </a:pPr>
            <a:endParaRPr lang="ru-RU" dirty="0"/>
          </a:p>
          <a:p>
            <a:pPr marL="0" indent="0" algn="just">
              <a:lnSpc>
                <a:spcPct val="100000"/>
              </a:lnSpc>
              <a:spcBef>
                <a:spcPts val="0"/>
              </a:spcBef>
              <a:buNone/>
            </a:pPr>
            <a:endParaRPr lang="ru-RU" dirty="0"/>
          </a:p>
          <a:p>
            <a:pPr marL="0" indent="0" algn="just">
              <a:lnSpc>
                <a:spcPct val="100000"/>
              </a:lnSpc>
              <a:spcBef>
                <a:spcPts val="0"/>
              </a:spcBef>
              <a:buNone/>
            </a:pPr>
            <a:r>
              <a:rPr lang="ru-RU" b="1" dirty="0"/>
              <a:t>          Инициация</a:t>
            </a:r>
            <a:r>
              <a:rPr lang="ru-RU" dirty="0"/>
              <a:t>        1                                                                                                                             </a:t>
            </a:r>
            <a:r>
              <a:rPr lang="ru-RU" b="1" dirty="0"/>
              <a:t>Инициация</a:t>
            </a:r>
            <a:r>
              <a:rPr lang="ru-RU" dirty="0"/>
              <a:t>   2        </a:t>
            </a:r>
          </a:p>
          <a:p>
            <a:pPr marL="0" indent="0" algn="just">
              <a:lnSpc>
                <a:spcPct val="100000"/>
              </a:lnSpc>
              <a:spcBef>
                <a:spcPts val="0"/>
              </a:spcBef>
              <a:buNone/>
            </a:pPr>
            <a:r>
              <a:rPr lang="ru-RU" dirty="0"/>
              <a:t>В мире от нас кое-что зависит.                                                                               В этом мире от нас кое-что не зависит.</a:t>
            </a:r>
          </a:p>
          <a:p>
            <a:pPr marL="0" indent="0" algn="just">
              <a:lnSpc>
                <a:spcPct val="100000"/>
              </a:lnSpc>
              <a:spcBef>
                <a:spcPts val="0"/>
              </a:spcBef>
              <a:buNone/>
            </a:pPr>
            <a:r>
              <a:rPr lang="ru-RU" dirty="0"/>
              <a:t>Мы в состоянии влиять на мир.                                                                             Мы в мире чего-то не можем.       </a:t>
            </a:r>
          </a:p>
        </p:txBody>
      </p:sp>
      <p:sp>
        <p:nvSpPr>
          <p:cNvPr id="4" name="Стрелка: влево 3">
            <a:extLst>
              <a:ext uri="{FF2B5EF4-FFF2-40B4-BE49-F238E27FC236}">
                <a16:creationId xmlns:a16="http://schemas.microsoft.com/office/drawing/2014/main" id="{A73EAC76-1B0F-4D96-80AA-EAF442566116}"/>
              </a:ext>
            </a:extLst>
          </p:cNvPr>
          <p:cNvSpPr/>
          <p:nvPr/>
        </p:nvSpPr>
        <p:spPr>
          <a:xfrm>
            <a:off x="3059919" y="4740675"/>
            <a:ext cx="978408" cy="15979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a:extLst>
              <a:ext uri="{FF2B5EF4-FFF2-40B4-BE49-F238E27FC236}">
                <a16:creationId xmlns:a16="http://schemas.microsoft.com/office/drawing/2014/main" id="{B295BD4E-19A0-4A5D-AA12-7A1D8668AE60}"/>
              </a:ext>
            </a:extLst>
          </p:cNvPr>
          <p:cNvSpPr/>
          <p:nvPr/>
        </p:nvSpPr>
        <p:spPr>
          <a:xfrm>
            <a:off x="7881345" y="4740675"/>
            <a:ext cx="978408" cy="1597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7455829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8F20236-F7E7-4822-A719-CC47408549D7}"/>
              </a:ext>
            </a:extLst>
          </p:cNvPr>
          <p:cNvSpPr>
            <a:spLocks noGrp="1"/>
          </p:cNvSpPr>
          <p:nvPr>
            <p:ph type="title"/>
          </p:nvPr>
        </p:nvSpPr>
        <p:spPr>
          <a:xfrm>
            <a:off x="186431" y="142044"/>
            <a:ext cx="11807301" cy="949910"/>
          </a:xfrm>
        </p:spPr>
        <p:txBody>
          <a:bodyPr/>
          <a:lstStyle/>
          <a:p>
            <a:r>
              <a:rPr lang="ru-RU" dirty="0"/>
              <a:t>Как быть?</a:t>
            </a:r>
          </a:p>
        </p:txBody>
      </p:sp>
      <p:sp>
        <p:nvSpPr>
          <p:cNvPr id="3" name="Объект 2">
            <a:extLst>
              <a:ext uri="{FF2B5EF4-FFF2-40B4-BE49-F238E27FC236}">
                <a16:creationId xmlns:a16="http://schemas.microsoft.com/office/drawing/2014/main" id="{50D321F2-6059-4D04-8D3D-AE659A1F3BB9}"/>
              </a:ext>
            </a:extLst>
          </p:cNvPr>
          <p:cNvSpPr>
            <a:spLocks noGrp="1"/>
          </p:cNvSpPr>
          <p:nvPr>
            <p:ph idx="1"/>
          </p:nvPr>
        </p:nvSpPr>
        <p:spPr>
          <a:xfrm>
            <a:off x="186431" y="1287262"/>
            <a:ext cx="11807301" cy="5428695"/>
          </a:xfrm>
        </p:spPr>
        <p:txBody>
          <a:bodyPr>
            <a:normAutofit/>
          </a:bodyPr>
          <a:lstStyle/>
          <a:p>
            <a:pPr algn="just"/>
            <a:r>
              <a:rPr lang="ru-RU" sz="1800" dirty="0"/>
              <a:t>Осознать, что наша жизнь оказывается риском. </a:t>
            </a:r>
          </a:p>
          <a:p>
            <a:pPr algn="just"/>
            <a:r>
              <a:rPr lang="ru-RU" sz="1800" dirty="0"/>
              <a:t>С одной стороны, мы должны планировать свои действия, ставить цели, с другой – всегда останется расхождение между целями и результатами. Мы должны принять это расхождение как факт, </a:t>
            </a:r>
            <a:r>
              <a:rPr lang="ru-RU" sz="1800" b="1" dirty="0"/>
              <a:t>смириться</a:t>
            </a:r>
            <a:r>
              <a:rPr lang="ru-RU" sz="1800" dirty="0"/>
              <a:t> с ним, мы должны принять этот риск и согласиться с тем, что все, что мы планируем, может оказаться недостижимым. </a:t>
            </a:r>
          </a:p>
          <a:p>
            <a:pPr algn="just"/>
            <a:r>
              <a:rPr lang="ru-RU" sz="1800" dirty="0"/>
              <a:t>Тем не менее, это не означает, что надо перестать действовать, перестать жить. В этой жизни нет ничего достоверного и гарантированного, кроме смерти. Мы живем в неопределенном мире, и когда мы пытаемся сделать вид, создать себе зону определенности, что психологически понятно, мы стараемся максимально устранить эту непредсказуемость. Но, по мере того как мы это пытаемся делать, мы все больше искажаем картину реальности и нашего отношения к реальности. Потому что реальность все равно остается непредсказуемой. </a:t>
            </a:r>
          </a:p>
          <a:p>
            <a:pPr algn="just"/>
            <a:r>
              <a:rPr lang="ru-RU" sz="1800" dirty="0"/>
              <a:t>Осознать абсолютность непредсказуемости. </a:t>
            </a:r>
          </a:p>
          <a:p>
            <a:pPr algn="just"/>
            <a:r>
              <a:rPr lang="ru-RU" sz="1800" dirty="0"/>
              <a:t>Любое мое действие может привести не к тем последствиям, на которые я рассчитывал. И я должен принять </a:t>
            </a:r>
            <a:r>
              <a:rPr lang="ru-RU" sz="1800" b="1" dirty="0"/>
              <a:t>ответственность</a:t>
            </a:r>
            <a:r>
              <a:rPr lang="ru-RU" sz="1800" dirty="0"/>
              <a:t> за тот риск, который предпринимаю. Я ставлю определенные цели и ожидаю, что мои действия приведут к определенным результатам, но мои цели и реальные результаты не тождественны. И я должен считаться с возможностью того, что мои действия приведут не только к тем, не совсем к тем или совсем не к тем результатам, на которые я рассчитывал. </a:t>
            </a:r>
            <a:r>
              <a:rPr lang="ru-RU" sz="1800" b="1" dirty="0"/>
              <a:t>Личная ответственность и заключается в том, чтобы действовать, понимая, что результат не гарантирован</a:t>
            </a:r>
            <a:r>
              <a:rPr lang="ru-RU" sz="1800" dirty="0"/>
              <a:t>. </a:t>
            </a:r>
          </a:p>
          <a:p>
            <a:pPr algn="just"/>
            <a:endParaRPr lang="ru-RU" sz="1600" dirty="0"/>
          </a:p>
        </p:txBody>
      </p:sp>
    </p:spTree>
    <p:extLst>
      <p:ext uri="{BB962C8B-B14F-4D97-AF65-F5344CB8AC3E}">
        <p14:creationId xmlns:p14="http://schemas.microsoft.com/office/powerpoint/2010/main" val="12279418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08B8BA-ADE8-43D4-872C-4B2F0AABB309}"/>
              </a:ext>
            </a:extLst>
          </p:cNvPr>
          <p:cNvSpPr>
            <a:spLocks noGrp="1"/>
          </p:cNvSpPr>
          <p:nvPr>
            <p:ph type="title"/>
          </p:nvPr>
        </p:nvSpPr>
        <p:spPr>
          <a:xfrm>
            <a:off x="71021" y="204186"/>
            <a:ext cx="11887200" cy="1287263"/>
          </a:xfrm>
        </p:spPr>
        <p:txBody>
          <a:bodyPr/>
          <a:lstStyle/>
          <a:p>
            <a:r>
              <a:rPr lang="ru-RU" dirty="0"/>
              <a:t>Конструктивность тревоги</a:t>
            </a:r>
          </a:p>
        </p:txBody>
      </p:sp>
      <p:sp>
        <p:nvSpPr>
          <p:cNvPr id="3" name="Объект 2">
            <a:extLst>
              <a:ext uri="{FF2B5EF4-FFF2-40B4-BE49-F238E27FC236}">
                <a16:creationId xmlns:a16="http://schemas.microsoft.com/office/drawing/2014/main" id="{EAA5F95A-DFCE-4A44-9DD5-F26D743A39B7}"/>
              </a:ext>
            </a:extLst>
          </p:cNvPr>
          <p:cNvSpPr>
            <a:spLocks noGrp="1"/>
          </p:cNvSpPr>
          <p:nvPr>
            <p:ph idx="1"/>
          </p:nvPr>
        </p:nvSpPr>
        <p:spPr>
          <a:xfrm>
            <a:off x="71020" y="1491449"/>
            <a:ext cx="11967099" cy="5162365"/>
          </a:xfrm>
        </p:spPr>
        <p:txBody>
          <a:bodyPr>
            <a:normAutofit fontScale="92500" lnSpcReduction="20000"/>
          </a:bodyPr>
          <a:lstStyle/>
          <a:p>
            <a:pPr algn="just"/>
            <a:r>
              <a:rPr lang="ru-RU" dirty="0"/>
              <a:t>Если у меня нет тревоги, это означает, что я не готов к будущему. Я настолько твердо знаю, что будет, что изменения в будущем приведут к тому, что я окажусь к ним не готов.</a:t>
            </a:r>
          </a:p>
          <a:p>
            <a:pPr algn="just"/>
            <a:r>
              <a:rPr lang="ru-RU" dirty="0"/>
              <a:t>Слишком прочные ожидания приводят нас к тому, что ставят нас в положение неготовности к будущему. Мы оказываемся перед фактом неготовности ко многим неожиданностям, когда слишком многого ожидаем. </a:t>
            </a:r>
          </a:p>
          <a:p>
            <a:pPr algn="just"/>
            <a:r>
              <a:rPr lang="ru-RU" dirty="0"/>
              <a:t>Мы ждем чего-то определенного, наше внимание связано непосредственно с тем, чего мы ждем, и тем самым не замечаем чего-то иного. </a:t>
            </a:r>
          </a:p>
          <a:p>
            <a:pPr algn="just"/>
            <a:endParaRPr lang="ru-RU" dirty="0"/>
          </a:p>
          <a:p>
            <a:pPr marL="0" indent="0" algn="ctr">
              <a:buNone/>
            </a:pPr>
            <a:r>
              <a:rPr lang="ru-RU" sz="2800" dirty="0"/>
              <a:t> «</a:t>
            </a:r>
            <a:r>
              <a:rPr lang="ru-RU" sz="2800" b="1" i="1" dirty="0"/>
              <a:t>Если ты не ожидаешь неожиданного, то не познаешь сокровенного</a:t>
            </a:r>
            <a:r>
              <a:rPr lang="ru-RU" sz="2800" dirty="0"/>
              <a:t>». </a:t>
            </a:r>
            <a:r>
              <a:rPr lang="ru-RU" sz="2800" b="1" dirty="0"/>
              <a:t>Гераклит </a:t>
            </a:r>
            <a:r>
              <a:rPr lang="ru-RU" sz="2800" dirty="0"/>
              <a:t>(6/5 </a:t>
            </a:r>
            <a:r>
              <a:rPr lang="ru-RU" sz="2800" dirty="0" err="1"/>
              <a:t>вв.до</a:t>
            </a:r>
            <a:r>
              <a:rPr lang="ru-RU" sz="2800" dirty="0"/>
              <a:t> н.э.)</a:t>
            </a:r>
          </a:p>
          <a:p>
            <a:pPr marL="0" indent="0" algn="ctr">
              <a:buNone/>
            </a:pPr>
            <a:r>
              <a:rPr lang="ru-RU" sz="3000" dirty="0"/>
              <a:t>«</a:t>
            </a:r>
            <a:r>
              <a:rPr lang="ru-RU" sz="3000" b="1" i="1" dirty="0"/>
              <a:t>Делай на свой страх и риск</a:t>
            </a:r>
            <a:r>
              <a:rPr lang="ru-RU" sz="3000" dirty="0"/>
              <a:t>», </a:t>
            </a:r>
            <a:r>
              <a:rPr lang="ru-RU" sz="2400" dirty="0"/>
              <a:t>русская пословица</a:t>
            </a:r>
          </a:p>
          <a:p>
            <a:pPr marL="0" indent="0" algn="ctr">
              <a:buNone/>
            </a:pPr>
            <a:r>
              <a:rPr lang="ru-RU" sz="2400" dirty="0"/>
              <a:t>Одной из основных задач нашей жизни является интеграция этого страха и риска. </a:t>
            </a:r>
          </a:p>
          <a:p>
            <a:pPr marL="0" indent="0" algn="ctr">
              <a:buNone/>
            </a:pPr>
            <a:r>
              <a:rPr lang="ru-RU" sz="2400" dirty="0"/>
              <a:t>И задача психологов заключается в интеграции страха и риска в философии жизни человека.</a:t>
            </a:r>
          </a:p>
          <a:p>
            <a:pPr marL="0" indent="0" algn="ctr">
              <a:buNone/>
            </a:pPr>
            <a:r>
              <a:rPr lang="ru-RU" sz="2400" b="1" dirty="0"/>
              <a:t>Иного пути нет.</a:t>
            </a:r>
            <a:endParaRPr lang="ru-RU" sz="2800" b="1" dirty="0"/>
          </a:p>
          <a:p>
            <a:pPr algn="just"/>
            <a:endParaRPr lang="ru-RU" dirty="0"/>
          </a:p>
        </p:txBody>
      </p:sp>
    </p:spTree>
    <p:extLst>
      <p:ext uri="{BB962C8B-B14F-4D97-AF65-F5344CB8AC3E}">
        <p14:creationId xmlns:p14="http://schemas.microsoft.com/office/powerpoint/2010/main" val="12962249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182D28-262C-43D8-9038-D4B5883ACBAC}"/>
              </a:ext>
            </a:extLst>
          </p:cNvPr>
          <p:cNvSpPr>
            <a:spLocks noGrp="1"/>
          </p:cNvSpPr>
          <p:nvPr>
            <p:ph type="title"/>
          </p:nvPr>
        </p:nvSpPr>
        <p:spPr>
          <a:xfrm>
            <a:off x="239697" y="292964"/>
            <a:ext cx="11771790" cy="1020932"/>
          </a:xfrm>
        </p:spPr>
        <p:txBody>
          <a:bodyPr>
            <a:normAutofit/>
          </a:bodyPr>
          <a:lstStyle/>
          <a:p>
            <a:pPr algn="just"/>
            <a:r>
              <a:rPr lang="ru-RU" sz="2200" dirty="0"/>
              <a:t>«Невыносимая  легкость бытия»  </a:t>
            </a:r>
            <a:r>
              <a:rPr lang="ru-RU" sz="2200" b="1" dirty="0"/>
              <a:t>Милан Кундера </a:t>
            </a:r>
            <a:br>
              <a:rPr lang="ru-RU" sz="2200" dirty="0"/>
            </a:br>
            <a:r>
              <a:rPr lang="ru-RU" sz="2200" dirty="0"/>
              <a:t>“кич” и “кичевое” сознание. Это такая картина мира, из которой исключено наличие дерьма.</a:t>
            </a:r>
          </a:p>
        </p:txBody>
      </p:sp>
      <p:sp>
        <p:nvSpPr>
          <p:cNvPr id="9" name="Объект 8">
            <a:extLst>
              <a:ext uri="{FF2B5EF4-FFF2-40B4-BE49-F238E27FC236}">
                <a16:creationId xmlns:a16="http://schemas.microsoft.com/office/drawing/2014/main" id="{03FD5F5A-3346-4D52-9EAA-60385185D7B5}"/>
              </a:ext>
            </a:extLst>
          </p:cNvPr>
          <p:cNvSpPr>
            <a:spLocks noGrp="1"/>
          </p:cNvSpPr>
          <p:nvPr>
            <p:ph idx="1"/>
          </p:nvPr>
        </p:nvSpPr>
        <p:spPr>
          <a:xfrm>
            <a:off x="150920" y="1686757"/>
            <a:ext cx="11771790" cy="5007005"/>
          </a:xfrm>
        </p:spPr>
        <p:txBody>
          <a:bodyPr/>
          <a:lstStyle/>
          <a:p>
            <a:pPr marL="0" indent="0" algn="just">
              <a:buNone/>
            </a:pPr>
            <a:r>
              <a:rPr lang="ru-RU" dirty="0"/>
              <a:t>Вся наша жизнь – это борьба позитивной жизненной философии с философией кича, борьба за целостность жизни, за то, чтобы принять в картину мира, в том числе, и то, что вызывает тревогу, вызывает дискомфорт, будучи неотъемлемой стороной нашей жизни. </a:t>
            </a:r>
          </a:p>
          <a:p>
            <a:pPr marL="0" indent="0" algn="just">
              <a:buNone/>
            </a:pPr>
            <a:r>
              <a:rPr lang="ru-RU" dirty="0"/>
              <a:t>Стоит вспомнить формулу Канта: </a:t>
            </a:r>
            <a:r>
              <a:rPr lang="ru-RU" b="1" dirty="0"/>
              <a:t>делай, что должно, и будь что будет</a:t>
            </a:r>
            <a:r>
              <a:rPr lang="ru-RU" dirty="0"/>
              <a:t>. </a:t>
            </a:r>
          </a:p>
          <a:p>
            <a:pPr marL="0" indent="0" algn="just">
              <a:buNone/>
            </a:pPr>
            <a:r>
              <a:rPr lang="ru-RU" dirty="0"/>
              <a:t>Всегда есть зазор между реальными результатами и нашими целями, но, тем не менее, наша задача – принимать эту непредсказуемость и быть открытым тем возможностям, которые возникают. </a:t>
            </a:r>
          </a:p>
        </p:txBody>
      </p:sp>
      <p:pic>
        <p:nvPicPr>
          <p:cNvPr id="10" name="Рисунок 9">
            <a:extLst>
              <a:ext uri="{FF2B5EF4-FFF2-40B4-BE49-F238E27FC236}">
                <a16:creationId xmlns:a16="http://schemas.microsoft.com/office/drawing/2014/main" id="{46A91CD4-6C4C-4648-A1BB-5CAA2697923D}"/>
              </a:ext>
            </a:extLst>
          </p:cNvPr>
          <p:cNvPicPr>
            <a:picLocks noChangeAspect="1"/>
          </p:cNvPicPr>
          <p:nvPr/>
        </p:nvPicPr>
        <p:blipFill>
          <a:blip r:embed="rId2"/>
          <a:stretch>
            <a:fillRect/>
          </a:stretch>
        </p:blipFill>
        <p:spPr>
          <a:xfrm>
            <a:off x="711993" y="3986083"/>
            <a:ext cx="3203059" cy="2467982"/>
          </a:xfrm>
          <a:prstGeom prst="rect">
            <a:avLst/>
          </a:prstGeom>
        </p:spPr>
      </p:pic>
      <p:pic>
        <p:nvPicPr>
          <p:cNvPr id="11" name="Рисунок 10">
            <a:extLst>
              <a:ext uri="{FF2B5EF4-FFF2-40B4-BE49-F238E27FC236}">
                <a16:creationId xmlns:a16="http://schemas.microsoft.com/office/drawing/2014/main" id="{60827813-1AF1-4ADB-8D5E-693061CA4403}"/>
              </a:ext>
            </a:extLst>
          </p:cNvPr>
          <p:cNvPicPr>
            <a:picLocks noChangeAspect="1"/>
          </p:cNvPicPr>
          <p:nvPr/>
        </p:nvPicPr>
        <p:blipFill>
          <a:blip r:embed="rId3"/>
          <a:stretch>
            <a:fillRect/>
          </a:stretch>
        </p:blipFill>
        <p:spPr>
          <a:xfrm>
            <a:off x="6573070" y="3848571"/>
            <a:ext cx="4099600" cy="2743005"/>
          </a:xfrm>
          <a:prstGeom prst="rect">
            <a:avLst/>
          </a:prstGeom>
        </p:spPr>
      </p:pic>
    </p:spTree>
    <p:extLst>
      <p:ext uri="{BB962C8B-B14F-4D97-AF65-F5344CB8AC3E}">
        <p14:creationId xmlns:p14="http://schemas.microsoft.com/office/powerpoint/2010/main" val="34604631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D875CD53-186D-45FA-A927-45FCF20FC0D8}"/>
              </a:ext>
            </a:extLst>
          </p:cNvPr>
          <p:cNvPicPr>
            <a:picLocks noChangeAspect="1"/>
          </p:cNvPicPr>
          <p:nvPr/>
        </p:nvPicPr>
        <p:blipFill>
          <a:blip r:embed="rId2"/>
          <a:stretch>
            <a:fillRect/>
          </a:stretch>
        </p:blipFill>
        <p:spPr>
          <a:xfrm>
            <a:off x="805100" y="1001145"/>
            <a:ext cx="2544707" cy="2984930"/>
          </a:xfrm>
          <a:prstGeom prst="rect">
            <a:avLst/>
          </a:prstGeom>
        </p:spPr>
      </p:pic>
      <p:pic>
        <p:nvPicPr>
          <p:cNvPr id="6" name="Рисунок 5">
            <a:extLst>
              <a:ext uri="{FF2B5EF4-FFF2-40B4-BE49-F238E27FC236}">
                <a16:creationId xmlns:a16="http://schemas.microsoft.com/office/drawing/2014/main" id="{D4D2BC1C-A295-4440-BC45-03D3EE9BB532}"/>
              </a:ext>
            </a:extLst>
          </p:cNvPr>
          <p:cNvPicPr>
            <a:picLocks noChangeAspect="1"/>
          </p:cNvPicPr>
          <p:nvPr/>
        </p:nvPicPr>
        <p:blipFill>
          <a:blip r:embed="rId3"/>
          <a:stretch>
            <a:fillRect/>
          </a:stretch>
        </p:blipFill>
        <p:spPr>
          <a:xfrm>
            <a:off x="7642657" y="1214208"/>
            <a:ext cx="3624122" cy="3624122"/>
          </a:xfrm>
          <a:prstGeom prst="rect">
            <a:avLst/>
          </a:prstGeom>
        </p:spPr>
      </p:pic>
      <p:sp>
        <p:nvSpPr>
          <p:cNvPr id="7" name="TextBox 6">
            <a:extLst>
              <a:ext uri="{FF2B5EF4-FFF2-40B4-BE49-F238E27FC236}">
                <a16:creationId xmlns:a16="http://schemas.microsoft.com/office/drawing/2014/main" id="{343E7A2C-50D4-4BA3-809A-1C7B74730B32}"/>
              </a:ext>
            </a:extLst>
          </p:cNvPr>
          <p:cNvSpPr txBox="1"/>
          <p:nvPr/>
        </p:nvSpPr>
        <p:spPr>
          <a:xfrm>
            <a:off x="7642655" y="631812"/>
            <a:ext cx="3624123" cy="369332"/>
          </a:xfrm>
          <a:prstGeom prst="rect">
            <a:avLst/>
          </a:prstGeom>
          <a:noFill/>
        </p:spPr>
        <p:txBody>
          <a:bodyPr wrap="square" rtlCol="0">
            <a:spAutoFit/>
          </a:bodyPr>
          <a:lstStyle/>
          <a:p>
            <a:r>
              <a:rPr lang="ru-RU" dirty="0"/>
              <a:t>      Библиотека ЭП</a:t>
            </a:r>
          </a:p>
        </p:txBody>
      </p:sp>
      <p:sp>
        <p:nvSpPr>
          <p:cNvPr id="8" name="TextBox 7">
            <a:extLst>
              <a:ext uri="{FF2B5EF4-FFF2-40B4-BE49-F238E27FC236}">
                <a16:creationId xmlns:a16="http://schemas.microsoft.com/office/drawing/2014/main" id="{786344AC-1CD0-4B1A-BC7B-71FC9C98B6AF}"/>
              </a:ext>
            </a:extLst>
          </p:cNvPr>
          <p:cNvSpPr txBox="1"/>
          <p:nvPr/>
        </p:nvSpPr>
        <p:spPr>
          <a:xfrm>
            <a:off x="443884" y="301841"/>
            <a:ext cx="3275860" cy="369332"/>
          </a:xfrm>
          <a:prstGeom prst="rect">
            <a:avLst/>
          </a:prstGeom>
          <a:noFill/>
        </p:spPr>
        <p:txBody>
          <a:bodyPr wrap="square" rtlCol="0">
            <a:spAutoFit/>
          </a:bodyPr>
          <a:lstStyle/>
          <a:p>
            <a:r>
              <a:rPr lang="ru-RU" dirty="0"/>
              <a:t>Экзистенциальная терапия</a:t>
            </a:r>
          </a:p>
        </p:txBody>
      </p:sp>
      <p:pic>
        <p:nvPicPr>
          <p:cNvPr id="10" name="Рисунок 9">
            <a:extLst>
              <a:ext uri="{FF2B5EF4-FFF2-40B4-BE49-F238E27FC236}">
                <a16:creationId xmlns:a16="http://schemas.microsoft.com/office/drawing/2014/main" id="{C9EAB4CC-1D52-4207-8E68-2BAB848A388C}"/>
              </a:ext>
            </a:extLst>
          </p:cNvPr>
          <p:cNvPicPr>
            <a:picLocks noChangeAspect="1"/>
          </p:cNvPicPr>
          <p:nvPr/>
        </p:nvPicPr>
        <p:blipFill>
          <a:blip r:embed="rId4"/>
          <a:stretch>
            <a:fillRect/>
          </a:stretch>
        </p:blipFill>
        <p:spPr>
          <a:xfrm>
            <a:off x="3967208" y="3168830"/>
            <a:ext cx="3058048" cy="3587077"/>
          </a:xfrm>
          <a:prstGeom prst="rect">
            <a:avLst/>
          </a:prstGeom>
        </p:spPr>
      </p:pic>
    </p:spTree>
    <p:extLst>
      <p:ext uri="{BB962C8B-B14F-4D97-AF65-F5344CB8AC3E}">
        <p14:creationId xmlns:p14="http://schemas.microsoft.com/office/powerpoint/2010/main" val="38165723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Дерево">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TM03090434[[fn=Дерево]]</Template>
  <TotalTime>1100</TotalTime>
  <Words>3440</Words>
  <Application>Microsoft Office PowerPoint</Application>
  <PresentationFormat>Широкоэкранный</PresentationFormat>
  <Paragraphs>222</Paragraphs>
  <Slides>41</Slides>
  <Notes>0</Notes>
  <HiddenSlides>0</HiddenSlides>
  <MMClips>1</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41</vt:i4>
      </vt:variant>
    </vt:vector>
  </HeadingPairs>
  <TitlesOfParts>
    <vt:vector size="49" baseType="lpstr">
      <vt:lpstr>Arial</vt:lpstr>
      <vt:lpstr>Bahnschrift Condensed</vt:lpstr>
      <vt:lpstr>Cambria</vt:lpstr>
      <vt:lpstr>Droid Serif</vt:lpstr>
      <vt:lpstr>Rockwell</vt:lpstr>
      <vt:lpstr>Rockwell Condensed</vt:lpstr>
      <vt:lpstr>Wingdings</vt:lpstr>
      <vt:lpstr>Дерево</vt:lpstr>
      <vt:lpstr>Время тревоги: экзистенциализм как опора эпохи неопределенности</vt:lpstr>
      <vt:lpstr>   Наша эра — это «век тревоги»</vt:lpstr>
      <vt:lpstr>Буддизм, более чем 2,5 тыс. лет назад</vt:lpstr>
      <vt:lpstr>проблема тревоги является узловой точкой многих важнейших вопросов, а разрешение загадки этого состояния может пролить свет на всю психическую жизнь человека. </vt:lpstr>
      <vt:lpstr>Тревогой обычно называется эмоциональное состояние неясного беспокойства по поводу будущего. Такое состояние возникает в ответ на какие-то события внутри или вне организма, которые считываются нами как угрожающие. При этом связь с конкретными событиями как правило не очевидна, в вот проявления тревоги заметны хорошо.</vt:lpstr>
      <vt:lpstr>Тревога может проявляться по-разному, но чаще всего люди описывают такие феномены, как учащенное сердцебиение, затрудненное дыхание, волнение или вибрация в груди, головокружение, дрожь или напряжение в руках и ногах, в мыслях пустота или, наоборот, суета, эмоционально становится беспокойно и напряженно, хочется что-то делать прямо физически, но что именно, не всегда понятно. </vt:lpstr>
      <vt:lpstr>Эдвард Мунк, Крик, 1893 г.</vt:lpstr>
      <vt:lpstr>Тревога: такая разная</vt:lpstr>
      <vt:lpstr>Ролло Мэй (1909-1994),  американский психолог и психотерапевт, теоретик экзистенциальной психологии</vt:lpstr>
      <vt:lpstr>ЭкзИСТЕНЦИАЛЬНАЯ ТРЕВОГА</vt:lpstr>
      <vt:lpstr>Серен кьеркегор (1813-1855)</vt:lpstr>
      <vt:lpstr>Модусы психологии</vt:lpstr>
      <vt:lpstr>Густав Фехнер (1801-1887)                                                                           Вильгельм Дильтей  (1833-1911)                                                                                           Вильгельм Вундт (1832-1920)                                                                    Франц Брентано (1838-1917)</vt:lpstr>
      <vt:lpstr>Экзистенциальная психология как психология человека необусловленного </vt:lpstr>
      <vt:lpstr>Экзистенциальная психология как психология человека необусловленного </vt:lpstr>
      <vt:lpstr>Презентация PowerPoint</vt:lpstr>
      <vt:lpstr>Экзистенциальная психология как психология человека необусловленного </vt:lpstr>
      <vt:lpstr>Презентация PowerPoint</vt:lpstr>
      <vt:lpstr>Презентация PowerPoint</vt:lpstr>
      <vt:lpstr>Экзистенциальную психологию, таким образом, правомерно рассматривать как дополнение к психологии традиционной, а именно, как психологию человека в тех его аспектах, где он выступает как существо недетерминированное или, точнее, самодетерминированное. </vt:lpstr>
      <vt:lpstr>Страх, тревога, Angst </vt:lpstr>
      <vt:lpstr>Angst</vt:lpstr>
      <vt:lpstr>Страх, тревога, Angst </vt:lpstr>
      <vt:lpstr>Экзистенциальная тревога как часть бытия: философы от Кьеркегора до Тиллиха </vt:lpstr>
      <vt:lpstr>Философия тревоги П. Тиллиха</vt:lpstr>
      <vt:lpstr>Философия тревоги П. Тиллиха</vt:lpstr>
      <vt:lpstr>Парадоксальная интенция В. Франкла</vt:lpstr>
      <vt:lpstr>Презентация PowerPoint</vt:lpstr>
      <vt:lpstr>классификация тревоги П. Тиллиха</vt:lpstr>
      <vt:lpstr>Презентация PowerPoint</vt:lpstr>
      <vt:lpstr>Деструктивность и конструктивность экзистенциальной тревоги: от Мэя к Мадди </vt:lpstr>
      <vt:lpstr>Философия и психология тревоги Р. Мэйя</vt:lpstr>
      <vt:lpstr>теории экзистенциального выбора С. Мадди</vt:lpstr>
      <vt:lpstr>теории экзистенциального выбора С. Мадди</vt:lpstr>
      <vt:lpstr>теории экзистенциального выбора С. Мадди</vt:lpstr>
      <vt:lpstr>Современный мир</vt:lpstr>
      <vt:lpstr>Как быть?</vt:lpstr>
      <vt:lpstr>Как быть?</vt:lpstr>
      <vt:lpstr>Конструктивность тревоги</vt:lpstr>
      <vt:lpstr>«Невыносимая  легкость бытия»  Милан Кундера  “кич” и “кичевое” сознание. Это такая картина мира, из которой исключено наличие дерьма.</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Время тревоги: экзистенциализм как опора эпохи неопределенности</dc:title>
  <dc:creator>Наталия Приходько</dc:creator>
  <cp:lastModifiedBy>Наталия Приходько</cp:lastModifiedBy>
  <cp:revision>46</cp:revision>
  <dcterms:created xsi:type="dcterms:W3CDTF">2025-05-02T04:28:24Z</dcterms:created>
  <dcterms:modified xsi:type="dcterms:W3CDTF">2025-05-29T06:07:18Z</dcterms:modified>
</cp:coreProperties>
</file>